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notesSlides/notesSlide21.xml" ContentType="application/vnd.openxmlformats-officedocument.presentationml.notesSlide+xml"/>
  <Override PartName="/ppt/charts/chart19.xml" ContentType="application/vnd.openxmlformats-officedocument.drawingml.chart+xml"/>
  <Override PartName="/ppt/notesSlides/notesSlide22.xml" ContentType="application/vnd.openxmlformats-officedocument.presentationml.notesSlide+xml"/>
  <Override PartName="/ppt/charts/chart20.xml" ContentType="application/vnd.openxmlformats-officedocument.drawingml.chart+xml"/>
  <Override PartName="/ppt/notesSlides/notesSlide23.xml" ContentType="application/vnd.openxmlformats-officedocument.presentationml.notesSlide+xml"/>
  <Override PartName="/ppt/charts/chart21.xml" ContentType="application/vnd.openxmlformats-officedocument.drawingml.chart+xml"/>
  <Override PartName="/ppt/notesSlides/notesSlide24.xml" ContentType="application/vnd.openxmlformats-officedocument.presentationml.notesSlide+xml"/>
  <Override PartName="/ppt/charts/chart22.xml" ContentType="application/vnd.openxmlformats-officedocument.drawingml.chart+xml"/>
  <Override PartName="/ppt/notesSlides/notesSlide25.xml" ContentType="application/vnd.openxmlformats-officedocument.presentationml.notesSlide+xml"/>
  <Override PartName="/ppt/charts/chart23.xml" ContentType="application/vnd.openxmlformats-officedocument.drawingml.chart+xml"/>
  <Override PartName="/ppt/notesSlides/notesSlide26.xml" ContentType="application/vnd.openxmlformats-officedocument.presentationml.notesSlide+xml"/>
  <Override PartName="/ppt/charts/chart24.xml" ContentType="application/vnd.openxmlformats-officedocument.drawingml.chart+xml"/>
  <Override PartName="/ppt/notesSlides/notesSlide27.xml" ContentType="application/vnd.openxmlformats-officedocument.presentationml.notesSlide+xml"/>
  <Override PartName="/ppt/charts/chart25.xml" ContentType="application/vnd.openxmlformats-officedocument.drawingml.chart+xml"/>
  <Override PartName="/ppt/notesSlides/notesSlide28.xml" ContentType="application/vnd.openxmlformats-officedocument.presentationml.notesSlide+xml"/>
  <Override PartName="/ppt/charts/chart26.xml" ContentType="application/vnd.openxmlformats-officedocument.drawingml.chart+xml"/>
  <Override PartName="/ppt/notesSlides/notesSlide29.xml" ContentType="application/vnd.openxmlformats-officedocument.presentationml.notesSlide+xml"/>
  <Override PartName="/ppt/charts/chart27.xml" ContentType="application/vnd.openxmlformats-officedocument.drawingml.chart+xml"/>
  <Override PartName="/ppt/notesSlides/notesSlide30.xml" ContentType="application/vnd.openxmlformats-officedocument.presentationml.notesSlide+xml"/>
  <Override PartName="/ppt/charts/chart28.xml" ContentType="application/vnd.openxmlformats-officedocument.drawingml.chart+xml"/>
  <Override PartName="/ppt/notesSlides/notesSlide31.xml" ContentType="application/vnd.openxmlformats-officedocument.presentationml.notesSlide+xml"/>
  <Override PartName="/ppt/charts/chart29.xml" ContentType="application/vnd.openxmlformats-officedocument.drawingml.chart+xml"/>
  <Override PartName="/ppt/notesSlides/notesSlide32.xml" ContentType="application/vnd.openxmlformats-officedocument.presentationml.notesSlide+xml"/>
  <Override PartName="/ppt/charts/chart30.xml" ContentType="application/vnd.openxmlformats-officedocument.drawingml.chart+xml"/>
  <Override PartName="/ppt/notesSlides/notesSlide33.xml" ContentType="application/vnd.openxmlformats-officedocument.presentationml.notesSlide+xml"/>
  <Override PartName="/ppt/charts/chart31.xml" ContentType="application/vnd.openxmlformats-officedocument.drawingml.chart+xml"/>
  <Override PartName="/ppt/notesSlides/notesSlide34.xml" ContentType="application/vnd.openxmlformats-officedocument.presentationml.notesSlide+xml"/>
  <Override PartName="/ppt/charts/chart32.xml" ContentType="application/vnd.openxmlformats-officedocument.drawingml.chart+xml"/>
  <Override PartName="/ppt/notesSlides/notesSlide35.xml" ContentType="application/vnd.openxmlformats-officedocument.presentationml.notesSlide+xml"/>
  <Override PartName="/ppt/charts/chart33.xml" ContentType="application/vnd.openxmlformats-officedocument.drawingml.chart+xml"/>
  <Override PartName="/ppt/notesSlides/notesSlide36.xml" ContentType="application/vnd.openxmlformats-officedocument.presentationml.notesSlide+xml"/>
  <Override PartName="/ppt/charts/chart34.xml" ContentType="application/vnd.openxmlformats-officedocument.drawingml.chart+xml"/>
  <Override PartName="/ppt/notesSlides/notesSlide37.xml" ContentType="application/vnd.openxmlformats-officedocument.presentationml.notesSlide+xml"/>
  <Override PartName="/ppt/charts/chart35.xml" ContentType="application/vnd.openxmlformats-officedocument.drawingml.chart+xml"/>
  <Override PartName="/ppt/notesSlides/notesSlide38.xml" ContentType="application/vnd.openxmlformats-officedocument.presentationml.notesSlide+xml"/>
  <Override PartName="/ppt/charts/chart36.xml" ContentType="application/vnd.openxmlformats-officedocument.drawingml.chart+xml"/>
  <Override PartName="/ppt/notesSlides/notesSlide39.xml" ContentType="application/vnd.openxmlformats-officedocument.presentationml.notesSlide+xml"/>
  <Override PartName="/ppt/charts/chart37.xml" ContentType="application/vnd.openxmlformats-officedocument.drawingml.chart+xml"/>
  <Override PartName="/ppt/notesSlides/notesSlide40.xml" ContentType="application/vnd.openxmlformats-officedocument.presentationml.notesSlide+xml"/>
  <Override PartName="/ppt/charts/chart38.xml" ContentType="application/vnd.openxmlformats-officedocument.drawingml.chart+xml"/>
  <Override PartName="/ppt/notesSlides/notesSlide41.xml" ContentType="application/vnd.openxmlformats-officedocument.presentationml.notesSlide+xml"/>
  <Override PartName="/ppt/charts/chart39.xml" ContentType="application/vnd.openxmlformats-officedocument.drawingml.chart+xml"/>
  <Override PartName="/ppt/notesSlides/notesSlide42.xml" ContentType="application/vnd.openxmlformats-officedocument.presentationml.notesSlide+xml"/>
  <Override PartName="/ppt/charts/chart40.xml" ContentType="application/vnd.openxmlformats-officedocument.drawingml.chart+xml"/>
  <Override PartName="/ppt/notesSlides/notesSlide43.xml" ContentType="application/vnd.openxmlformats-officedocument.presentationml.notesSlide+xml"/>
  <Override PartName="/ppt/charts/chart41.xml" ContentType="application/vnd.openxmlformats-officedocument.drawingml.chart+xml"/>
  <Override PartName="/ppt/notesSlides/notesSlide44.xml" ContentType="application/vnd.openxmlformats-officedocument.presentationml.notesSlide+xml"/>
  <Override PartName="/ppt/charts/chart42.xml" ContentType="application/vnd.openxmlformats-officedocument.drawingml.chart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notesMaster" Target="notesMasters/notesMaster1.xml" /><Relationship Id="rId50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presProps" Target="presProps.xml" /><Relationship Id="rId8" Type="http://schemas.openxmlformats.org/officeDocument/2006/relationships/slide" Target="slides/slide7.xml" /><Relationship Id="rId51" Type="http://schemas.openxmlformats.org/officeDocument/2006/relationships/tableStyles" Target="tableStyles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6843"/>
        <c:axId val="79401295"/>
      </c:barChart>
      <c:catAx>
        <c:axId val="366843"/>
        <c:scaling>
          <c:orientation val="minMax"/>
        </c:scaling>
        <c:delete val="1"/>
        <c:axPos val="b"/>
        <c:numFmt formatCode="dd/mm/yyyy" sourceLinked="1"/>
        <c:majorTickMark val="out"/>
        <c:minorTickMark val="none"/>
        <c:tickLblPos val="none"/>
        <c:crossAx val="79401295"/>
        <c:crosses val="autoZero"/>
        <c:auto val="1"/>
        <c:lblAlgn val="ctr"/>
        <c:lblOffset val="100"/>
        <c:noMultiLvlLbl val="1"/>
      </c:catAx>
      <c:valAx>
        <c:axId val="79401295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66843"/>
        <c:crosses val="min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785843357943105"/>
          <c:y val="0.25278573702642498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05519"/>
        <c:axId val="94698963"/>
      </c:barChart>
      <c:catAx>
        <c:axId val="14705519"/>
        <c:scaling>
          <c:orientation val="minMax"/>
        </c:scaling>
        <c:delete val="1"/>
        <c:axPos val="b"/>
        <c:numFmt formatCode="dd/mm/yyyy" sourceLinked="1"/>
        <c:majorTickMark val="out"/>
        <c:minorTickMark val="none"/>
        <c:tickLblPos val="none"/>
        <c:crossAx val="94698963"/>
        <c:crosses val="autoZero"/>
        <c:auto val="1"/>
        <c:lblAlgn val="ctr"/>
        <c:lblOffset val="100"/>
        <c:noMultiLvlLbl val="1"/>
      </c:catAx>
      <c:valAx>
        <c:axId val="94698963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4705519"/>
        <c:crosses val="min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785843357943105"/>
          <c:y val="0.25278573702642498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3821944"/>
        <c:axId val="87267404"/>
      </c:barChart>
      <c:catAx>
        <c:axId val="93821944"/>
        <c:scaling>
          <c:orientation val="minMax"/>
        </c:scaling>
        <c:delete val="1"/>
        <c:axPos val="b"/>
        <c:numFmt formatCode="dd/mm/yyyy" sourceLinked="1"/>
        <c:majorTickMark val="out"/>
        <c:minorTickMark val="none"/>
        <c:tickLblPos val="none"/>
        <c:crossAx val="87267404"/>
        <c:crosses val="autoZero"/>
        <c:auto val="1"/>
        <c:lblAlgn val="ctr"/>
        <c:lblOffset val="100"/>
        <c:noMultiLvlLbl val="1"/>
      </c:catAx>
      <c:valAx>
        <c:axId val="872674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3821944"/>
        <c:crosses val="min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785843357943105"/>
          <c:y val="0.25278573702642498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4217694"/>
        <c:axId val="13473140"/>
      </c:barChart>
      <c:catAx>
        <c:axId val="44217694"/>
        <c:scaling>
          <c:orientation val="minMax"/>
        </c:scaling>
        <c:delete val="1"/>
        <c:axPos val="b"/>
        <c:numFmt formatCode="dd/mm/yyyy" sourceLinked="1"/>
        <c:majorTickMark val="out"/>
        <c:minorTickMark val="none"/>
        <c:tickLblPos val="none"/>
        <c:crossAx val="13473140"/>
        <c:crosses val="autoZero"/>
        <c:auto val="1"/>
        <c:lblAlgn val="ctr"/>
        <c:lblOffset val="100"/>
        <c:noMultiLvlLbl val="1"/>
      </c:catAx>
      <c:valAx>
        <c:axId val="134731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4217694"/>
        <c:crosses val="min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785843357943105"/>
          <c:y val="0.25278573702642498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7934650"/>
        <c:axId val="79668801"/>
      </c:barChart>
      <c:catAx>
        <c:axId val="67934650"/>
        <c:scaling>
          <c:orientation val="minMax"/>
        </c:scaling>
        <c:delete val="1"/>
        <c:axPos val="b"/>
        <c:numFmt formatCode="dd/mm/yyyy" sourceLinked="1"/>
        <c:majorTickMark val="out"/>
        <c:minorTickMark val="none"/>
        <c:tickLblPos val="none"/>
        <c:crossAx val="79668801"/>
        <c:crosses val="autoZero"/>
        <c:auto val="1"/>
        <c:lblAlgn val="ctr"/>
        <c:lblOffset val="100"/>
        <c:noMultiLvlLbl val="1"/>
      </c:catAx>
      <c:valAx>
        <c:axId val="7966880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67934650"/>
        <c:crosses val="min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85843357943105"/>
          <c:y val="0.25267961371113201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7262501"/>
        <c:axId val="20138949"/>
      </c:barChart>
      <c:catAx>
        <c:axId val="37262501"/>
        <c:scaling>
          <c:orientation val="minMax"/>
        </c:scaling>
        <c:delete val="1"/>
        <c:axPos val="b"/>
        <c:numFmt formatCode="dd/mm/yyyy" sourceLinked="1"/>
        <c:majorTickMark val="out"/>
        <c:minorTickMark val="none"/>
        <c:tickLblPos val="none"/>
        <c:crossAx val="20138949"/>
        <c:crosses val="autoZero"/>
        <c:auto val="1"/>
        <c:lblAlgn val="ctr"/>
        <c:lblOffset val="100"/>
        <c:noMultiLvlLbl val="1"/>
      </c:catAx>
      <c:valAx>
        <c:axId val="20138949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7262501"/>
        <c:crosses val="min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85843357943105"/>
          <c:y val="0.25267961371113201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9986798"/>
        <c:axId val="54178987"/>
      </c:barChart>
      <c:catAx>
        <c:axId val="39986798"/>
        <c:scaling>
          <c:orientation val="minMax"/>
        </c:scaling>
        <c:delete val="1"/>
        <c:axPos val="b"/>
        <c:numFmt formatCode="dd/mm/yyyy" sourceLinked="1"/>
        <c:majorTickMark val="out"/>
        <c:minorTickMark val="none"/>
        <c:tickLblPos val="none"/>
        <c:crossAx val="54178987"/>
        <c:crosses val="autoZero"/>
        <c:auto val="1"/>
        <c:lblAlgn val="ctr"/>
        <c:lblOffset val="100"/>
        <c:noMultiLvlLbl val="1"/>
      </c:catAx>
      <c:valAx>
        <c:axId val="54178987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9986798"/>
        <c:crosses val="min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85843357943105"/>
          <c:y val="0.25267961371113201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9143473"/>
        <c:axId val="83876580"/>
      </c:barChart>
      <c:catAx>
        <c:axId val="49143473"/>
        <c:scaling>
          <c:orientation val="minMax"/>
        </c:scaling>
        <c:delete val="1"/>
        <c:axPos val="b"/>
        <c:numFmt formatCode="dd/mm/yyyy" sourceLinked="1"/>
        <c:majorTickMark val="out"/>
        <c:minorTickMark val="none"/>
        <c:tickLblPos val="none"/>
        <c:crossAx val="83876580"/>
        <c:crosses val="autoZero"/>
        <c:auto val="1"/>
        <c:lblAlgn val="ctr"/>
        <c:lblOffset val="100"/>
        <c:noMultiLvlLbl val="1"/>
      </c:catAx>
      <c:valAx>
        <c:axId val="838765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9143473"/>
        <c:crosses val="min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85843357943105"/>
          <c:y val="0.25267961371113201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1104361"/>
        <c:axId val="28631440"/>
      </c:barChart>
      <c:catAx>
        <c:axId val="81104361"/>
        <c:scaling>
          <c:orientation val="minMax"/>
        </c:scaling>
        <c:delete val="1"/>
        <c:axPos val="b"/>
        <c:numFmt formatCode="dd/mm/yyyy" sourceLinked="1"/>
        <c:majorTickMark val="out"/>
        <c:minorTickMark val="none"/>
        <c:tickLblPos val="none"/>
        <c:crossAx val="28631440"/>
        <c:crosses val="autoZero"/>
        <c:auto val="1"/>
        <c:lblAlgn val="ctr"/>
        <c:lblOffset val="100"/>
        <c:noMultiLvlLbl val="1"/>
      </c:catAx>
      <c:valAx>
        <c:axId val="286314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1104361"/>
        <c:crosses val="min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85843357943105"/>
          <c:y val="0.25267961371113201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9090"/>
        <c:axId val="8964543"/>
      </c:barChart>
      <c:catAx>
        <c:axId val="1009090"/>
        <c:scaling>
          <c:orientation val="minMax"/>
        </c:scaling>
        <c:delete val="1"/>
        <c:axPos val="b"/>
        <c:numFmt formatCode="dd/mm/yyyy" sourceLinked="1"/>
        <c:majorTickMark val="out"/>
        <c:minorTickMark val="none"/>
        <c:tickLblPos val="none"/>
        <c:crossAx val="8964543"/>
        <c:crosses val="autoZero"/>
        <c:auto val="1"/>
        <c:lblAlgn val="ctr"/>
        <c:lblOffset val="100"/>
        <c:noMultiLvlLbl val="1"/>
      </c:catAx>
      <c:valAx>
        <c:axId val="8964543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09090"/>
        <c:crosses val="min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85843357943105"/>
          <c:y val="0.25267961371113201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972"/>
        <c:axId val="52467479"/>
      </c:barChart>
      <c:catAx>
        <c:axId val="2033972"/>
        <c:scaling>
          <c:orientation val="minMax"/>
        </c:scaling>
        <c:delete val="1"/>
        <c:axPos val="b"/>
        <c:numFmt formatCode="dd/mm/yyyy" sourceLinked="1"/>
        <c:majorTickMark val="out"/>
        <c:minorTickMark val="none"/>
        <c:tickLblPos val="none"/>
        <c:crossAx val="52467479"/>
        <c:crosses val="autoZero"/>
        <c:auto val="1"/>
        <c:lblAlgn val="ctr"/>
        <c:lblOffset val="100"/>
        <c:noMultiLvlLbl val="1"/>
      </c:catAx>
      <c:valAx>
        <c:axId val="52467479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033972"/>
        <c:crosses val="min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85843357943105"/>
          <c:y val="0.25267961371113201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6204503"/>
        <c:axId val="23723360"/>
      </c:barChart>
      <c:catAx>
        <c:axId val="76204503"/>
        <c:scaling>
          <c:orientation val="minMax"/>
        </c:scaling>
        <c:delete val="1"/>
        <c:axPos val="b"/>
        <c:numFmt formatCode="dd/mm/yyyy" sourceLinked="1"/>
        <c:majorTickMark val="out"/>
        <c:minorTickMark val="none"/>
        <c:tickLblPos val="none"/>
        <c:crossAx val="23723360"/>
        <c:crosses val="autoZero"/>
        <c:auto val="1"/>
        <c:lblAlgn val="ctr"/>
        <c:lblOffset val="100"/>
        <c:noMultiLvlLbl val="1"/>
      </c:catAx>
      <c:valAx>
        <c:axId val="237233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6204503"/>
        <c:crosses val="min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785843357943105"/>
          <c:y val="0.25278573702642498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10642"/>
        <c:axId val="47031441"/>
      </c:barChart>
      <c:catAx>
        <c:axId val="1210642"/>
        <c:scaling>
          <c:orientation val="minMax"/>
        </c:scaling>
        <c:delete val="1"/>
        <c:axPos val="b"/>
        <c:numFmt formatCode="dd/mm/yyyy" sourceLinked="1"/>
        <c:majorTickMark val="out"/>
        <c:minorTickMark val="none"/>
        <c:tickLblPos val="none"/>
        <c:crossAx val="47031441"/>
        <c:crosses val="autoZero"/>
        <c:auto val="1"/>
        <c:lblAlgn val="ctr"/>
        <c:lblOffset val="100"/>
        <c:noMultiLvlLbl val="1"/>
      </c:catAx>
      <c:valAx>
        <c:axId val="4703144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210642"/>
        <c:crosses val="min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85843357943105"/>
          <c:y val="0.25267961371113201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8812301"/>
        <c:axId val="7067872"/>
      </c:barChart>
      <c:catAx>
        <c:axId val="88812301"/>
        <c:scaling>
          <c:orientation val="minMax"/>
        </c:scaling>
        <c:delete val="1"/>
        <c:axPos val="b"/>
        <c:numFmt formatCode="dd/mm/yyyy" sourceLinked="1"/>
        <c:majorTickMark val="out"/>
        <c:minorTickMark val="none"/>
        <c:tickLblPos val="none"/>
        <c:crossAx val="7067872"/>
        <c:crosses val="autoZero"/>
        <c:auto val="1"/>
        <c:lblAlgn val="ctr"/>
        <c:lblOffset val="100"/>
        <c:noMultiLvlLbl val="1"/>
      </c:catAx>
      <c:valAx>
        <c:axId val="70678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8812301"/>
        <c:crosses val="min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85843357943105"/>
          <c:y val="0.25267961371113201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4108975"/>
        <c:axId val="21534567"/>
      </c:barChart>
      <c:catAx>
        <c:axId val="94108975"/>
        <c:scaling>
          <c:orientation val="minMax"/>
        </c:scaling>
        <c:delete val="1"/>
        <c:axPos val="b"/>
        <c:numFmt formatCode="dd/mm/yyyy" sourceLinked="1"/>
        <c:majorTickMark val="out"/>
        <c:minorTickMark val="none"/>
        <c:tickLblPos val="none"/>
        <c:crossAx val="21534567"/>
        <c:crosses val="autoZero"/>
        <c:auto val="1"/>
        <c:lblAlgn val="ctr"/>
        <c:lblOffset val="100"/>
        <c:noMultiLvlLbl val="1"/>
      </c:catAx>
      <c:valAx>
        <c:axId val="21534567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4108975"/>
        <c:crosses val="min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85843357943105"/>
          <c:y val="0.25267961371113201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852572"/>
        <c:axId val="23250979"/>
      </c:barChart>
      <c:catAx>
        <c:axId val="86852572"/>
        <c:scaling>
          <c:orientation val="minMax"/>
        </c:scaling>
        <c:delete val="1"/>
        <c:axPos val="b"/>
        <c:numFmt formatCode="dd/mm/yyyy" sourceLinked="1"/>
        <c:majorTickMark val="out"/>
        <c:minorTickMark val="none"/>
        <c:tickLblPos val="none"/>
        <c:crossAx val="23250979"/>
        <c:crosses val="autoZero"/>
        <c:auto val="1"/>
        <c:lblAlgn val="ctr"/>
        <c:lblOffset val="100"/>
        <c:noMultiLvlLbl val="1"/>
      </c:catAx>
      <c:valAx>
        <c:axId val="23250979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6852572"/>
        <c:crosses val="min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85843357943105"/>
          <c:y val="0.25267961371113201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2955695"/>
        <c:axId val="17132502"/>
      </c:barChart>
      <c:catAx>
        <c:axId val="52955695"/>
        <c:scaling>
          <c:orientation val="minMax"/>
        </c:scaling>
        <c:delete val="1"/>
        <c:axPos val="b"/>
        <c:numFmt formatCode="dd/mm/yyyy" sourceLinked="1"/>
        <c:majorTickMark val="out"/>
        <c:minorTickMark val="none"/>
        <c:tickLblPos val="none"/>
        <c:crossAx val="17132502"/>
        <c:crosses val="autoZero"/>
        <c:auto val="1"/>
        <c:lblAlgn val="ctr"/>
        <c:lblOffset val="100"/>
        <c:noMultiLvlLbl val="1"/>
      </c:catAx>
      <c:valAx>
        <c:axId val="1713250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52955695"/>
        <c:crosses val="min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85843357943105"/>
          <c:y val="0.25267961371113201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1904065"/>
        <c:axId val="46596798"/>
      </c:barChart>
      <c:catAx>
        <c:axId val="61904065"/>
        <c:scaling>
          <c:orientation val="minMax"/>
        </c:scaling>
        <c:delete val="1"/>
        <c:axPos val="b"/>
        <c:numFmt formatCode="dd/mm/yyyy" sourceLinked="1"/>
        <c:majorTickMark val="out"/>
        <c:minorTickMark val="none"/>
        <c:tickLblPos val="none"/>
        <c:crossAx val="46596798"/>
        <c:crosses val="autoZero"/>
        <c:auto val="1"/>
        <c:lblAlgn val="ctr"/>
        <c:lblOffset val="100"/>
        <c:noMultiLvlLbl val="1"/>
      </c:catAx>
      <c:valAx>
        <c:axId val="4659679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61904065"/>
        <c:crosses val="min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85843357943105"/>
          <c:y val="0.25267961371113201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6179780"/>
        <c:axId val="25704865"/>
      </c:barChart>
      <c:catAx>
        <c:axId val="76179780"/>
        <c:scaling>
          <c:orientation val="minMax"/>
        </c:scaling>
        <c:delete val="1"/>
        <c:axPos val="b"/>
        <c:numFmt formatCode="dd/mm/yyyy" sourceLinked="1"/>
        <c:majorTickMark val="out"/>
        <c:minorTickMark val="none"/>
        <c:tickLblPos val="none"/>
        <c:crossAx val="25704865"/>
        <c:crosses val="autoZero"/>
        <c:auto val="1"/>
        <c:lblAlgn val="ctr"/>
        <c:lblOffset val="100"/>
        <c:noMultiLvlLbl val="1"/>
      </c:catAx>
      <c:valAx>
        <c:axId val="25704865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6179780"/>
        <c:crosses val="min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85843357943105"/>
          <c:y val="0.25267961371113201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46421"/>
        <c:axId val="82948452"/>
      </c:barChart>
      <c:catAx>
        <c:axId val="1146421"/>
        <c:scaling>
          <c:orientation val="minMax"/>
        </c:scaling>
        <c:delete val="1"/>
        <c:axPos val="b"/>
        <c:numFmt formatCode="dd/mm/yyyy" sourceLinked="1"/>
        <c:majorTickMark val="out"/>
        <c:minorTickMark val="none"/>
        <c:tickLblPos val="none"/>
        <c:crossAx val="82948452"/>
        <c:crosses val="autoZero"/>
        <c:auto val="1"/>
        <c:lblAlgn val="ctr"/>
        <c:lblOffset val="100"/>
        <c:noMultiLvlLbl val="1"/>
      </c:catAx>
      <c:valAx>
        <c:axId val="829484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46421"/>
        <c:crosses val="min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85843357943105"/>
          <c:y val="0.25267961371113201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475119"/>
        <c:axId val="46380412"/>
      </c:barChart>
      <c:catAx>
        <c:axId val="22475119"/>
        <c:scaling>
          <c:orientation val="minMax"/>
        </c:scaling>
        <c:delete val="1"/>
        <c:axPos val="b"/>
        <c:numFmt formatCode="dd/mm/yyyy" sourceLinked="1"/>
        <c:majorTickMark val="out"/>
        <c:minorTickMark val="none"/>
        <c:tickLblPos val="none"/>
        <c:crossAx val="46380412"/>
        <c:crosses val="autoZero"/>
        <c:auto val="1"/>
        <c:lblAlgn val="ctr"/>
        <c:lblOffset val="100"/>
        <c:noMultiLvlLbl val="1"/>
      </c:catAx>
      <c:valAx>
        <c:axId val="463804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2475119"/>
        <c:crosses val="min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85843357943105"/>
          <c:y val="0.25267961371113201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2905397"/>
        <c:axId val="38781790"/>
      </c:barChart>
      <c:catAx>
        <c:axId val="72905397"/>
        <c:scaling>
          <c:orientation val="minMax"/>
        </c:scaling>
        <c:delete val="1"/>
        <c:axPos val="b"/>
        <c:numFmt formatCode="dd/mm/yyyy" sourceLinked="1"/>
        <c:majorTickMark val="out"/>
        <c:minorTickMark val="none"/>
        <c:tickLblPos val="none"/>
        <c:crossAx val="38781790"/>
        <c:crosses val="autoZero"/>
        <c:auto val="1"/>
        <c:lblAlgn val="ctr"/>
        <c:lblOffset val="100"/>
        <c:noMultiLvlLbl val="1"/>
      </c:catAx>
      <c:valAx>
        <c:axId val="3878179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2905397"/>
        <c:crosses val="min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85843357943105"/>
          <c:y val="0.25267961371113201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6651761"/>
        <c:axId val="83879122"/>
      </c:barChart>
      <c:catAx>
        <c:axId val="96651761"/>
        <c:scaling>
          <c:orientation val="minMax"/>
        </c:scaling>
        <c:delete val="1"/>
        <c:axPos val="b"/>
        <c:numFmt formatCode="dd/mm/yyyy" sourceLinked="1"/>
        <c:majorTickMark val="out"/>
        <c:minorTickMark val="none"/>
        <c:tickLblPos val="none"/>
        <c:crossAx val="83879122"/>
        <c:crosses val="autoZero"/>
        <c:auto val="1"/>
        <c:lblAlgn val="ctr"/>
        <c:lblOffset val="100"/>
        <c:noMultiLvlLbl val="1"/>
      </c:catAx>
      <c:valAx>
        <c:axId val="8387912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6651761"/>
        <c:crosses val="min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785843357943105"/>
          <c:y val="0.25278573702642498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4483311"/>
        <c:axId val="3104724"/>
      </c:barChart>
      <c:catAx>
        <c:axId val="64483311"/>
        <c:scaling>
          <c:orientation val="minMax"/>
        </c:scaling>
        <c:delete val="1"/>
        <c:axPos val="b"/>
        <c:numFmt formatCode="dd/mm/yyyy" sourceLinked="1"/>
        <c:majorTickMark val="out"/>
        <c:minorTickMark val="none"/>
        <c:tickLblPos val="none"/>
        <c:crossAx val="3104724"/>
        <c:crosses val="autoZero"/>
        <c:auto val="1"/>
        <c:lblAlgn val="ctr"/>
        <c:lblOffset val="100"/>
        <c:noMultiLvlLbl val="1"/>
      </c:catAx>
      <c:valAx>
        <c:axId val="31047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64483311"/>
        <c:crosses val="min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85843357943105"/>
          <c:y val="0.25267961371113201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045915"/>
        <c:axId val="38026817"/>
      </c:barChart>
      <c:catAx>
        <c:axId val="21045915"/>
        <c:scaling>
          <c:orientation val="minMax"/>
        </c:scaling>
        <c:delete val="1"/>
        <c:axPos val="b"/>
        <c:numFmt formatCode="dd/mm/yyyy" sourceLinked="1"/>
        <c:majorTickMark val="out"/>
        <c:minorTickMark val="none"/>
        <c:tickLblPos val="none"/>
        <c:crossAx val="38026817"/>
        <c:crosses val="autoZero"/>
        <c:auto val="1"/>
        <c:lblAlgn val="ctr"/>
        <c:lblOffset val="100"/>
        <c:noMultiLvlLbl val="1"/>
      </c:catAx>
      <c:valAx>
        <c:axId val="38026817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1045915"/>
        <c:crosses val="min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85843357943105"/>
          <c:y val="0.25267961371113201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9688019"/>
        <c:axId val="8168821"/>
      </c:barChart>
      <c:catAx>
        <c:axId val="59688019"/>
        <c:scaling>
          <c:orientation val="minMax"/>
        </c:scaling>
        <c:delete val="1"/>
        <c:axPos val="b"/>
        <c:numFmt formatCode="dd/mm/yyyy" sourceLinked="1"/>
        <c:majorTickMark val="out"/>
        <c:minorTickMark val="none"/>
        <c:tickLblPos val="none"/>
        <c:crossAx val="8168821"/>
        <c:crosses val="autoZero"/>
        <c:auto val="1"/>
        <c:lblAlgn val="ctr"/>
        <c:lblOffset val="100"/>
        <c:noMultiLvlLbl val="1"/>
      </c:catAx>
      <c:valAx>
        <c:axId val="816882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59688019"/>
        <c:crosses val="min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85843357943105"/>
          <c:y val="0.25267961371113201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3056975"/>
        <c:axId val="11790383"/>
      </c:barChart>
      <c:catAx>
        <c:axId val="53056975"/>
        <c:scaling>
          <c:orientation val="minMax"/>
        </c:scaling>
        <c:delete val="1"/>
        <c:axPos val="b"/>
        <c:numFmt formatCode="dd/mm/yyyy" sourceLinked="1"/>
        <c:majorTickMark val="out"/>
        <c:minorTickMark val="none"/>
        <c:tickLblPos val="none"/>
        <c:crossAx val="11790383"/>
        <c:crosses val="autoZero"/>
        <c:auto val="1"/>
        <c:lblAlgn val="ctr"/>
        <c:lblOffset val="100"/>
        <c:noMultiLvlLbl val="1"/>
      </c:catAx>
      <c:valAx>
        <c:axId val="11790383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53056975"/>
        <c:crosses val="min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85843357943105"/>
          <c:y val="0.25267961371113201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05228"/>
        <c:axId val="11770210"/>
      </c:barChart>
      <c:catAx>
        <c:axId val="1905228"/>
        <c:scaling>
          <c:orientation val="minMax"/>
        </c:scaling>
        <c:delete val="1"/>
        <c:axPos val="b"/>
        <c:numFmt formatCode="dd/mm/yyyy" sourceLinked="1"/>
        <c:majorTickMark val="out"/>
        <c:minorTickMark val="none"/>
        <c:tickLblPos val="none"/>
        <c:crossAx val="11770210"/>
        <c:crosses val="autoZero"/>
        <c:auto val="1"/>
        <c:lblAlgn val="ctr"/>
        <c:lblOffset val="100"/>
        <c:noMultiLvlLbl val="1"/>
      </c:catAx>
      <c:valAx>
        <c:axId val="1177021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905228"/>
        <c:crosses val="min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85843357943105"/>
          <c:y val="0.25267961371113201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2296228"/>
        <c:axId val="54905507"/>
      </c:barChart>
      <c:catAx>
        <c:axId val="92296228"/>
        <c:scaling>
          <c:orientation val="minMax"/>
        </c:scaling>
        <c:delete val="1"/>
        <c:axPos val="b"/>
        <c:numFmt formatCode="dd/mm/yyyy" sourceLinked="1"/>
        <c:majorTickMark val="out"/>
        <c:minorTickMark val="none"/>
        <c:tickLblPos val="none"/>
        <c:crossAx val="54905507"/>
        <c:crosses val="autoZero"/>
        <c:auto val="1"/>
        <c:lblAlgn val="ctr"/>
        <c:lblOffset val="100"/>
        <c:noMultiLvlLbl val="1"/>
      </c:catAx>
      <c:valAx>
        <c:axId val="54905507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2296228"/>
        <c:crosses val="min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85843357943105"/>
          <c:y val="0.25267961371113201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1186901"/>
        <c:axId val="90386880"/>
      </c:barChart>
      <c:catAx>
        <c:axId val="81186901"/>
        <c:scaling>
          <c:orientation val="minMax"/>
        </c:scaling>
        <c:delete val="1"/>
        <c:axPos val="b"/>
        <c:numFmt formatCode="dd/mm/yyyy" sourceLinked="1"/>
        <c:majorTickMark val="out"/>
        <c:minorTickMark val="none"/>
        <c:tickLblPos val="none"/>
        <c:crossAx val="90386880"/>
        <c:crosses val="autoZero"/>
        <c:auto val="1"/>
        <c:lblAlgn val="ctr"/>
        <c:lblOffset val="100"/>
        <c:noMultiLvlLbl val="1"/>
      </c:catAx>
      <c:valAx>
        <c:axId val="903868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1186901"/>
        <c:crosses val="min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85843357943105"/>
          <c:y val="0.25267961371113201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753797"/>
        <c:axId val="51284715"/>
      </c:barChart>
      <c:catAx>
        <c:axId val="2753797"/>
        <c:scaling>
          <c:orientation val="minMax"/>
        </c:scaling>
        <c:delete val="1"/>
        <c:axPos val="b"/>
        <c:numFmt formatCode="dd/mm/yyyy" sourceLinked="1"/>
        <c:majorTickMark val="out"/>
        <c:minorTickMark val="none"/>
        <c:tickLblPos val="none"/>
        <c:crossAx val="51284715"/>
        <c:crosses val="autoZero"/>
        <c:auto val="1"/>
        <c:lblAlgn val="ctr"/>
        <c:lblOffset val="100"/>
        <c:noMultiLvlLbl val="1"/>
      </c:catAx>
      <c:valAx>
        <c:axId val="51284715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753797"/>
        <c:crosses val="min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85843357943105"/>
          <c:y val="0.25267961371113201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5691412"/>
        <c:axId val="66538398"/>
      </c:barChart>
      <c:catAx>
        <c:axId val="25691412"/>
        <c:scaling>
          <c:orientation val="minMax"/>
        </c:scaling>
        <c:delete val="1"/>
        <c:axPos val="b"/>
        <c:numFmt formatCode="dd/mm/yyyy" sourceLinked="1"/>
        <c:majorTickMark val="out"/>
        <c:minorTickMark val="none"/>
        <c:tickLblPos val="none"/>
        <c:crossAx val="66538398"/>
        <c:crosses val="autoZero"/>
        <c:auto val="1"/>
        <c:lblAlgn val="ctr"/>
        <c:lblOffset val="100"/>
        <c:noMultiLvlLbl val="1"/>
      </c:catAx>
      <c:valAx>
        <c:axId val="6653839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5691412"/>
        <c:crosses val="min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85843357943105"/>
          <c:y val="0.25267961371113201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9605440"/>
        <c:axId val="13885912"/>
      </c:barChart>
      <c:catAx>
        <c:axId val="79605440"/>
        <c:scaling>
          <c:orientation val="minMax"/>
        </c:scaling>
        <c:delete val="1"/>
        <c:axPos val="b"/>
        <c:numFmt formatCode="dd/mm/yyyy" sourceLinked="1"/>
        <c:majorTickMark val="out"/>
        <c:minorTickMark val="none"/>
        <c:tickLblPos val="none"/>
        <c:crossAx val="13885912"/>
        <c:crosses val="autoZero"/>
        <c:auto val="1"/>
        <c:lblAlgn val="ctr"/>
        <c:lblOffset val="100"/>
        <c:noMultiLvlLbl val="1"/>
      </c:catAx>
      <c:valAx>
        <c:axId val="138859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9605440"/>
        <c:crosses val="min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85843357943105"/>
          <c:y val="0.25267961371113201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1530252"/>
        <c:axId val="40262166"/>
      </c:barChart>
      <c:catAx>
        <c:axId val="61530252"/>
        <c:scaling>
          <c:orientation val="minMax"/>
        </c:scaling>
        <c:delete val="1"/>
        <c:axPos val="b"/>
        <c:numFmt formatCode="dd/mm/yyyy" sourceLinked="1"/>
        <c:majorTickMark val="out"/>
        <c:minorTickMark val="none"/>
        <c:tickLblPos val="none"/>
        <c:crossAx val="40262166"/>
        <c:crosses val="autoZero"/>
        <c:auto val="1"/>
        <c:lblAlgn val="ctr"/>
        <c:lblOffset val="100"/>
        <c:noMultiLvlLbl val="1"/>
      </c:catAx>
      <c:valAx>
        <c:axId val="4026216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61530252"/>
        <c:crosses val="min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785843357943105"/>
          <c:y val="0.25278573702642498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201378"/>
        <c:axId val="17216458"/>
      </c:barChart>
      <c:catAx>
        <c:axId val="24201378"/>
        <c:scaling>
          <c:orientation val="minMax"/>
        </c:scaling>
        <c:delete val="1"/>
        <c:axPos val="b"/>
        <c:numFmt formatCode="dd/mm/yyyy" sourceLinked="1"/>
        <c:majorTickMark val="out"/>
        <c:minorTickMark val="none"/>
        <c:tickLblPos val="none"/>
        <c:crossAx val="17216458"/>
        <c:crosses val="autoZero"/>
        <c:auto val="1"/>
        <c:lblAlgn val="ctr"/>
        <c:lblOffset val="100"/>
        <c:noMultiLvlLbl val="1"/>
      </c:catAx>
      <c:valAx>
        <c:axId val="1721645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4201378"/>
        <c:crosses val="min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85843357943105"/>
          <c:y val="0.25267961371113201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8981030"/>
        <c:axId val="18354401"/>
      </c:barChart>
      <c:catAx>
        <c:axId val="28981030"/>
        <c:scaling>
          <c:orientation val="minMax"/>
        </c:scaling>
        <c:delete val="1"/>
        <c:axPos val="b"/>
        <c:numFmt formatCode="dd/mm/yyyy" sourceLinked="1"/>
        <c:majorTickMark val="out"/>
        <c:minorTickMark val="none"/>
        <c:tickLblPos val="none"/>
        <c:crossAx val="18354401"/>
        <c:crosses val="autoZero"/>
        <c:auto val="1"/>
        <c:lblAlgn val="ctr"/>
        <c:lblOffset val="100"/>
        <c:noMultiLvlLbl val="1"/>
      </c:catAx>
      <c:valAx>
        <c:axId val="1835440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8981030"/>
        <c:crosses val="min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85843357943105"/>
          <c:y val="0.25267961371113201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8931190"/>
        <c:axId val="81001676"/>
      </c:barChart>
      <c:catAx>
        <c:axId val="58931190"/>
        <c:scaling>
          <c:orientation val="minMax"/>
        </c:scaling>
        <c:delete val="1"/>
        <c:axPos val="b"/>
        <c:numFmt formatCode="dd/mm/yyyy" sourceLinked="1"/>
        <c:majorTickMark val="out"/>
        <c:minorTickMark val="none"/>
        <c:tickLblPos val="none"/>
        <c:crossAx val="81001676"/>
        <c:crosses val="autoZero"/>
        <c:auto val="1"/>
        <c:lblAlgn val="ctr"/>
        <c:lblOffset val="100"/>
        <c:noMultiLvlLbl val="1"/>
      </c:catAx>
      <c:valAx>
        <c:axId val="810016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58931190"/>
        <c:crosses val="min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85843357943105"/>
          <c:y val="0.25267961371113201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717405"/>
        <c:axId val="76986739"/>
      </c:barChart>
      <c:catAx>
        <c:axId val="7717405"/>
        <c:scaling>
          <c:orientation val="minMax"/>
        </c:scaling>
        <c:delete val="1"/>
        <c:axPos val="b"/>
        <c:numFmt formatCode="dd/mm/yyyy" sourceLinked="1"/>
        <c:majorTickMark val="out"/>
        <c:minorTickMark val="none"/>
        <c:tickLblPos val="none"/>
        <c:crossAx val="76986739"/>
        <c:crosses val="autoZero"/>
        <c:auto val="1"/>
        <c:lblAlgn val="ctr"/>
        <c:lblOffset val="100"/>
        <c:noMultiLvlLbl val="1"/>
      </c:catAx>
      <c:valAx>
        <c:axId val="76986739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717405"/>
        <c:crosses val="min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785843357943105"/>
          <c:y val="0.25278573702642498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0565410"/>
        <c:axId val="92792373"/>
      </c:barChart>
      <c:catAx>
        <c:axId val="60565410"/>
        <c:scaling>
          <c:orientation val="minMax"/>
        </c:scaling>
        <c:delete val="1"/>
        <c:axPos val="b"/>
        <c:numFmt formatCode="dd/mm/yyyy" sourceLinked="1"/>
        <c:majorTickMark val="out"/>
        <c:minorTickMark val="none"/>
        <c:tickLblPos val="none"/>
        <c:crossAx val="92792373"/>
        <c:crosses val="autoZero"/>
        <c:auto val="1"/>
        <c:lblAlgn val="ctr"/>
        <c:lblOffset val="100"/>
        <c:noMultiLvlLbl val="1"/>
      </c:catAx>
      <c:valAx>
        <c:axId val="92792373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60565410"/>
        <c:crosses val="min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785843357943105"/>
          <c:y val="0.25278573702642498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647510"/>
        <c:axId val="16802505"/>
      </c:barChart>
      <c:catAx>
        <c:axId val="4647510"/>
        <c:scaling>
          <c:orientation val="minMax"/>
        </c:scaling>
        <c:delete val="1"/>
        <c:axPos val="b"/>
        <c:numFmt formatCode="dd/mm/yyyy" sourceLinked="1"/>
        <c:majorTickMark val="out"/>
        <c:minorTickMark val="none"/>
        <c:tickLblPos val="none"/>
        <c:crossAx val="16802505"/>
        <c:crosses val="autoZero"/>
        <c:auto val="1"/>
        <c:lblAlgn val="ctr"/>
        <c:lblOffset val="100"/>
        <c:noMultiLvlLbl val="1"/>
      </c:catAx>
      <c:valAx>
        <c:axId val="16802505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647510"/>
        <c:crosses val="min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785843357943105"/>
          <c:y val="0.25278573702642498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9217119"/>
        <c:axId val="63833972"/>
      </c:barChart>
      <c:catAx>
        <c:axId val="69217119"/>
        <c:scaling>
          <c:orientation val="minMax"/>
        </c:scaling>
        <c:delete val="1"/>
        <c:axPos val="b"/>
        <c:numFmt formatCode="dd/mm/yyyy" sourceLinked="1"/>
        <c:majorTickMark val="out"/>
        <c:minorTickMark val="none"/>
        <c:tickLblPos val="none"/>
        <c:crossAx val="63833972"/>
        <c:crosses val="autoZero"/>
        <c:auto val="1"/>
        <c:lblAlgn val="ctr"/>
        <c:lblOffset val="100"/>
        <c:noMultiLvlLbl val="1"/>
      </c:catAx>
      <c:valAx>
        <c:axId val="638339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69217119"/>
        <c:crosses val="min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785843357943105"/>
          <c:y val="0.25278573702642498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990877"/>
        <c:axId val="17437638"/>
      </c:barChart>
      <c:catAx>
        <c:axId val="30990877"/>
        <c:scaling>
          <c:orientation val="minMax"/>
        </c:scaling>
        <c:delete val="1"/>
        <c:axPos val="b"/>
        <c:numFmt formatCode="dd/mm/yyyy" sourceLinked="1"/>
        <c:majorTickMark val="out"/>
        <c:minorTickMark val="none"/>
        <c:tickLblPos val="none"/>
        <c:crossAx val="17437638"/>
        <c:crosses val="autoZero"/>
        <c:auto val="1"/>
        <c:lblAlgn val="ctr"/>
        <c:lblOffset val="100"/>
        <c:noMultiLvlLbl val="1"/>
      </c:catAx>
      <c:valAx>
        <c:axId val="1743763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0990877"/>
        <c:crosses val="min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785843357943105"/>
          <c:y val="0.25278573702642498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1"/>
  </c:chart>
  <c:spPr>
    <a:noFill/>
    <a:ln>
      <a:noFill/>
    </a:ln>
  </c:spPr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de notas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&lt;cabeçalho&gt;</a:t>
            </a: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&lt;data/hora&gt;</a:t>
            </a: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0CEB2D6-6DCC-4986-83EA-1F71642C0C37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 /><Relationship Id="rId1" Type="http://schemas.openxmlformats.org/officeDocument/2006/relationships/notesMaster" Target="../notesMasters/notesMaster1.xml" 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 /><Relationship Id="rId1" Type="http://schemas.openxmlformats.org/officeDocument/2006/relationships/notesMaster" Target="../notesMasters/notesMaster1.xml" 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 /><Relationship Id="rId1" Type="http://schemas.openxmlformats.org/officeDocument/2006/relationships/notesMaster" Target="../notesMasters/notesMaster1.xml" 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 /><Relationship Id="rId1" Type="http://schemas.openxmlformats.org/officeDocument/2006/relationships/notesMaster" Target="../notesMasters/notesMaster1.xml" 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 /><Relationship Id="rId1" Type="http://schemas.openxmlformats.org/officeDocument/2006/relationships/notesMaster" Target="../notesMasters/notesMaster1.xml" 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 /><Relationship Id="rId1" Type="http://schemas.openxmlformats.org/officeDocument/2006/relationships/notesMaster" Target="../notesMasters/notesMaster1.xml" 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 /><Relationship Id="rId1" Type="http://schemas.openxmlformats.org/officeDocument/2006/relationships/notesMaster" Target="../notesMasters/notesMaster1.xml" 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 /><Relationship Id="rId1" Type="http://schemas.openxmlformats.org/officeDocument/2006/relationships/notesMaster" Target="../notesMasters/notesMaster1.xml" 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body"/>
          </p:nvPr>
        </p:nvSpPr>
        <p:spPr>
          <a:xfrm>
            <a:off x="905760" y="4714920"/>
            <a:ext cx="4983120" cy="4464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385164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D8F49EEA-EF22-4607-9065-C42933C40D3C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1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CustomShape 3"/>
          <p:cNvSpPr/>
          <p:nvPr/>
        </p:nvSpPr>
        <p:spPr>
          <a:xfrm>
            <a:off x="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body"/>
          </p:nvPr>
        </p:nvSpPr>
        <p:spPr>
          <a:xfrm>
            <a:off x="905760" y="4714920"/>
            <a:ext cx="4983120" cy="4464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385164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86DA7A19-2482-47BA-88BE-53F1F430B744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10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3"/>
          <p:cNvSpPr/>
          <p:nvPr/>
        </p:nvSpPr>
        <p:spPr>
          <a:xfrm>
            <a:off x="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body"/>
          </p:nvPr>
        </p:nvSpPr>
        <p:spPr>
          <a:xfrm>
            <a:off x="905760" y="4714920"/>
            <a:ext cx="4983120" cy="4464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385164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876BD95F-0350-4EE9-A9AB-692CD5AE5019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11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body"/>
          </p:nvPr>
        </p:nvSpPr>
        <p:spPr>
          <a:xfrm>
            <a:off x="905760" y="4714920"/>
            <a:ext cx="4983120" cy="4464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385164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67C35D93-6C7D-42CA-904A-9BD00583A45D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12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CustomShape 3"/>
          <p:cNvSpPr/>
          <p:nvPr/>
        </p:nvSpPr>
        <p:spPr>
          <a:xfrm>
            <a:off x="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body"/>
          </p:nvPr>
        </p:nvSpPr>
        <p:spPr>
          <a:xfrm>
            <a:off x="905760" y="4714920"/>
            <a:ext cx="4983120" cy="4464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385164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BCED4109-353B-4C49-B9F4-0596B99761E5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13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CustomShape 3"/>
          <p:cNvSpPr/>
          <p:nvPr/>
        </p:nvSpPr>
        <p:spPr>
          <a:xfrm>
            <a:off x="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body"/>
          </p:nvPr>
        </p:nvSpPr>
        <p:spPr>
          <a:xfrm>
            <a:off x="905760" y="4714920"/>
            <a:ext cx="4983120" cy="4464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385164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8123DE9B-C475-481E-805D-68E854064775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14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CustomShape 3"/>
          <p:cNvSpPr/>
          <p:nvPr/>
        </p:nvSpPr>
        <p:spPr>
          <a:xfrm>
            <a:off x="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body"/>
          </p:nvPr>
        </p:nvSpPr>
        <p:spPr>
          <a:xfrm>
            <a:off x="905760" y="4714920"/>
            <a:ext cx="4983120" cy="4464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CustomShape 2"/>
          <p:cNvSpPr/>
          <p:nvPr/>
        </p:nvSpPr>
        <p:spPr>
          <a:xfrm>
            <a:off x="385164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03220D2A-26D4-43EB-AF35-F9FBF5B70C39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15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CustomShape 3"/>
          <p:cNvSpPr/>
          <p:nvPr/>
        </p:nvSpPr>
        <p:spPr>
          <a:xfrm>
            <a:off x="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body"/>
          </p:nvPr>
        </p:nvSpPr>
        <p:spPr>
          <a:xfrm>
            <a:off x="905760" y="4714920"/>
            <a:ext cx="4983120" cy="4464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385164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2AF1419D-7BE4-4B53-B419-D2782C4088B4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16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CustomShape 3"/>
          <p:cNvSpPr/>
          <p:nvPr/>
        </p:nvSpPr>
        <p:spPr>
          <a:xfrm>
            <a:off x="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body"/>
          </p:nvPr>
        </p:nvSpPr>
        <p:spPr>
          <a:xfrm>
            <a:off x="905760" y="4714920"/>
            <a:ext cx="4983120" cy="4464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385164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EC101CFD-C535-4F33-9C26-8472359C8E35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17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CustomShape 3"/>
          <p:cNvSpPr/>
          <p:nvPr/>
        </p:nvSpPr>
        <p:spPr>
          <a:xfrm>
            <a:off x="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body"/>
          </p:nvPr>
        </p:nvSpPr>
        <p:spPr>
          <a:xfrm>
            <a:off x="905760" y="4714920"/>
            <a:ext cx="4983120" cy="4464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CustomShape 2"/>
          <p:cNvSpPr/>
          <p:nvPr/>
        </p:nvSpPr>
        <p:spPr>
          <a:xfrm>
            <a:off x="385164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D0F47C87-380A-4909-A968-A7F334AE1E71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18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CustomShape 3"/>
          <p:cNvSpPr/>
          <p:nvPr/>
        </p:nvSpPr>
        <p:spPr>
          <a:xfrm>
            <a:off x="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body"/>
          </p:nvPr>
        </p:nvSpPr>
        <p:spPr>
          <a:xfrm>
            <a:off x="905760" y="4714920"/>
            <a:ext cx="4983120" cy="4464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CustomShape 2"/>
          <p:cNvSpPr/>
          <p:nvPr/>
        </p:nvSpPr>
        <p:spPr>
          <a:xfrm>
            <a:off x="385164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B53B01C2-FD55-4AA0-903A-6DF4C623070A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19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CustomShape 3"/>
          <p:cNvSpPr/>
          <p:nvPr/>
        </p:nvSpPr>
        <p:spPr>
          <a:xfrm>
            <a:off x="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body"/>
          </p:nvPr>
        </p:nvSpPr>
        <p:spPr>
          <a:xfrm>
            <a:off x="905760" y="4714920"/>
            <a:ext cx="4983120" cy="4464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CustomShape 2"/>
          <p:cNvSpPr/>
          <p:nvPr/>
        </p:nvSpPr>
        <p:spPr>
          <a:xfrm>
            <a:off x="385164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70C25C66-D64D-429A-82B4-A8A86F05B062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2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3"/>
          <p:cNvSpPr/>
          <p:nvPr/>
        </p:nvSpPr>
        <p:spPr>
          <a:xfrm>
            <a:off x="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body"/>
          </p:nvPr>
        </p:nvSpPr>
        <p:spPr>
          <a:xfrm>
            <a:off x="905760" y="4714920"/>
            <a:ext cx="4983120" cy="4464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CustomShape 2"/>
          <p:cNvSpPr/>
          <p:nvPr/>
        </p:nvSpPr>
        <p:spPr>
          <a:xfrm>
            <a:off x="385164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1484195E-0844-4C63-9766-A45AEDB77654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20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CustomShape 3"/>
          <p:cNvSpPr/>
          <p:nvPr/>
        </p:nvSpPr>
        <p:spPr>
          <a:xfrm>
            <a:off x="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body"/>
          </p:nvPr>
        </p:nvSpPr>
        <p:spPr>
          <a:xfrm>
            <a:off x="905760" y="4714920"/>
            <a:ext cx="4983120" cy="4464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CustomShape 2"/>
          <p:cNvSpPr/>
          <p:nvPr/>
        </p:nvSpPr>
        <p:spPr>
          <a:xfrm>
            <a:off x="385164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CF4B3B02-049C-44B7-8D69-AF0AD8160E18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21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CustomShape 3"/>
          <p:cNvSpPr/>
          <p:nvPr/>
        </p:nvSpPr>
        <p:spPr>
          <a:xfrm>
            <a:off x="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body"/>
          </p:nvPr>
        </p:nvSpPr>
        <p:spPr>
          <a:xfrm>
            <a:off x="905760" y="4714920"/>
            <a:ext cx="4983120" cy="4464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CustomShape 2"/>
          <p:cNvSpPr/>
          <p:nvPr/>
        </p:nvSpPr>
        <p:spPr>
          <a:xfrm>
            <a:off x="385164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514A8517-8280-411F-91C0-11D05BB810FA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22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3"/>
          <p:cNvSpPr/>
          <p:nvPr/>
        </p:nvSpPr>
        <p:spPr>
          <a:xfrm>
            <a:off x="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body"/>
          </p:nvPr>
        </p:nvSpPr>
        <p:spPr>
          <a:xfrm>
            <a:off x="905760" y="4714920"/>
            <a:ext cx="4983120" cy="4464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CustomShape 2"/>
          <p:cNvSpPr/>
          <p:nvPr/>
        </p:nvSpPr>
        <p:spPr>
          <a:xfrm>
            <a:off x="385164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6BD950D9-7FB2-4DE0-B06D-509391613241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23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CustomShape 3"/>
          <p:cNvSpPr/>
          <p:nvPr/>
        </p:nvSpPr>
        <p:spPr>
          <a:xfrm>
            <a:off x="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body"/>
          </p:nvPr>
        </p:nvSpPr>
        <p:spPr>
          <a:xfrm>
            <a:off x="905760" y="4714920"/>
            <a:ext cx="4983120" cy="4464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CustomShape 2"/>
          <p:cNvSpPr/>
          <p:nvPr/>
        </p:nvSpPr>
        <p:spPr>
          <a:xfrm>
            <a:off x="385164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45A1DBF2-5E3C-401D-8037-2A656598EAA9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24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3"/>
          <p:cNvSpPr/>
          <p:nvPr/>
        </p:nvSpPr>
        <p:spPr>
          <a:xfrm>
            <a:off x="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body"/>
          </p:nvPr>
        </p:nvSpPr>
        <p:spPr>
          <a:xfrm>
            <a:off x="905760" y="4714920"/>
            <a:ext cx="4983120" cy="4464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2"/>
          <p:cNvSpPr/>
          <p:nvPr/>
        </p:nvSpPr>
        <p:spPr>
          <a:xfrm>
            <a:off x="385164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C0B00823-C51B-4456-8C35-7937BA95D528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25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CustomShape 3"/>
          <p:cNvSpPr/>
          <p:nvPr/>
        </p:nvSpPr>
        <p:spPr>
          <a:xfrm>
            <a:off x="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body"/>
          </p:nvPr>
        </p:nvSpPr>
        <p:spPr>
          <a:xfrm>
            <a:off x="905760" y="4714920"/>
            <a:ext cx="4983120" cy="4464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385164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BB05A105-D95D-4C74-8603-9EE676B440D3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26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CustomShape 3"/>
          <p:cNvSpPr/>
          <p:nvPr/>
        </p:nvSpPr>
        <p:spPr>
          <a:xfrm>
            <a:off x="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body"/>
          </p:nvPr>
        </p:nvSpPr>
        <p:spPr>
          <a:xfrm>
            <a:off x="905760" y="4714920"/>
            <a:ext cx="4983120" cy="4464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CustomShape 2"/>
          <p:cNvSpPr/>
          <p:nvPr/>
        </p:nvSpPr>
        <p:spPr>
          <a:xfrm>
            <a:off x="385164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006DB317-E76B-4EB3-9A80-C14CE0925556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27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CustomShape 3"/>
          <p:cNvSpPr/>
          <p:nvPr/>
        </p:nvSpPr>
        <p:spPr>
          <a:xfrm>
            <a:off x="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body"/>
          </p:nvPr>
        </p:nvSpPr>
        <p:spPr>
          <a:xfrm>
            <a:off x="905760" y="4714920"/>
            <a:ext cx="4983120" cy="4464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CustomShape 2"/>
          <p:cNvSpPr/>
          <p:nvPr/>
        </p:nvSpPr>
        <p:spPr>
          <a:xfrm>
            <a:off x="385164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9900A284-C13A-4901-9341-492A3D44CE7F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28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CustomShape 3"/>
          <p:cNvSpPr/>
          <p:nvPr/>
        </p:nvSpPr>
        <p:spPr>
          <a:xfrm>
            <a:off x="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body"/>
          </p:nvPr>
        </p:nvSpPr>
        <p:spPr>
          <a:xfrm>
            <a:off x="905760" y="4714920"/>
            <a:ext cx="4983120" cy="4464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CustomShape 2"/>
          <p:cNvSpPr/>
          <p:nvPr/>
        </p:nvSpPr>
        <p:spPr>
          <a:xfrm>
            <a:off x="385164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304B2222-A5EE-49DC-A302-E0A668FA4D90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29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CustomShape 3"/>
          <p:cNvSpPr/>
          <p:nvPr/>
        </p:nvSpPr>
        <p:spPr>
          <a:xfrm>
            <a:off x="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body"/>
          </p:nvPr>
        </p:nvSpPr>
        <p:spPr>
          <a:xfrm>
            <a:off x="905760" y="4714920"/>
            <a:ext cx="4983120" cy="4464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CustomShape 2"/>
          <p:cNvSpPr/>
          <p:nvPr/>
        </p:nvSpPr>
        <p:spPr>
          <a:xfrm>
            <a:off x="385164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6CE8DD29-65E1-4111-ACE8-3B22C092FE06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3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CustomShape 3"/>
          <p:cNvSpPr/>
          <p:nvPr/>
        </p:nvSpPr>
        <p:spPr>
          <a:xfrm>
            <a:off x="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body"/>
          </p:nvPr>
        </p:nvSpPr>
        <p:spPr>
          <a:xfrm>
            <a:off x="905760" y="4714920"/>
            <a:ext cx="4983120" cy="4464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CustomShape 2"/>
          <p:cNvSpPr/>
          <p:nvPr/>
        </p:nvSpPr>
        <p:spPr>
          <a:xfrm>
            <a:off x="385164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A27A9EDA-B1E1-4F2F-8525-7C792865AEC3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30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CustomShape 3"/>
          <p:cNvSpPr/>
          <p:nvPr/>
        </p:nvSpPr>
        <p:spPr>
          <a:xfrm>
            <a:off x="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body"/>
          </p:nvPr>
        </p:nvSpPr>
        <p:spPr>
          <a:xfrm>
            <a:off x="905760" y="4714920"/>
            <a:ext cx="4983120" cy="4464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CustomShape 2"/>
          <p:cNvSpPr/>
          <p:nvPr/>
        </p:nvSpPr>
        <p:spPr>
          <a:xfrm>
            <a:off x="385164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F1D5CE89-36DD-494E-BF59-36D12EA4885D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31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CustomShape 3"/>
          <p:cNvSpPr/>
          <p:nvPr/>
        </p:nvSpPr>
        <p:spPr>
          <a:xfrm>
            <a:off x="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body"/>
          </p:nvPr>
        </p:nvSpPr>
        <p:spPr>
          <a:xfrm>
            <a:off x="905760" y="4714920"/>
            <a:ext cx="4983120" cy="4464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CustomShape 2"/>
          <p:cNvSpPr/>
          <p:nvPr/>
        </p:nvSpPr>
        <p:spPr>
          <a:xfrm>
            <a:off x="385164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6C122531-B9C3-496F-B6C0-B24E9C0DCD00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32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CustomShape 3"/>
          <p:cNvSpPr/>
          <p:nvPr/>
        </p:nvSpPr>
        <p:spPr>
          <a:xfrm>
            <a:off x="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body"/>
          </p:nvPr>
        </p:nvSpPr>
        <p:spPr>
          <a:xfrm>
            <a:off x="905760" y="4714920"/>
            <a:ext cx="4983120" cy="4464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CustomShape 2"/>
          <p:cNvSpPr/>
          <p:nvPr/>
        </p:nvSpPr>
        <p:spPr>
          <a:xfrm>
            <a:off x="385164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F4034B40-906D-49C8-A83F-B924F348FE7C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33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CustomShape 3"/>
          <p:cNvSpPr/>
          <p:nvPr/>
        </p:nvSpPr>
        <p:spPr>
          <a:xfrm>
            <a:off x="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body"/>
          </p:nvPr>
        </p:nvSpPr>
        <p:spPr>
          <a:xfrm>
            <a:off x="905760" y="4714920"/>
            <a:ext cx="4983120" cy="4464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CustomShape 2"/>
          <p:cNvSpPr/>
          <p:nvPr/>
        </p:nvSpPr>
        <p:spPr>
          <a:xfrm>
            <a:off x="385164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CFC5AD25-B316-46C8-9D5F-82B786F0D386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34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CustomShape 3"/>
          <p:cNvSpPr/>
          <p:nvPr/>
        </p:nvSpPr>
        <p:spPr>
          <a:xfrm>
            <a:off x="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body"/>
          </p:nvPr>
        </p:nvSpPr>
        <p:spPr>
          <a:xfrm>
            <a:off x="905760" y="4714920"/>
            <a:ext cx="4983120" cy="4464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3" name="CustomShape 2"/>
          <p:cNvSpPr/>
          <p:nvPr/>
        </p:nvSpPr>
        <p:spPr>
          <a:xfrm>
            <a:off x="385164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976B8F5C-D657-4201-A16E-3011BC2387D6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35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CustomShape 3"/>
          <p:cNvSpPr/>
          <p:nvPr/>
        </p:nvSpPr>
        <p:spPr>
          <a:xfrm>
            <a:off x="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body"/>
          </p:nvPr>
        </p:nvSpPr>
        <p:spPr>
          <a:xfrm>
            <a:off x="905760" y="4714920"/>
            <a:ext cx="4983120" cy="4464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CustomShape 2"/>
          <p:cNvSpPr/>
          <p:nvPr/>
        </p:nvSpPr>
        <p:spPr>
          <a:xfrm>
            <a:off x="385164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4FBEBBC4-F329-45DC-A660-416A294D9DE8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36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CustomShape 3"/>
          <p:cNvSpPr/>
          <p:nvPr/>
        </p:nvSpPr>
        <p:spPr>
          <a:xfrm>
            <a:off x="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body"/>
          </p:nvPr>
        </p:nvSpPr>
        <p:spPr>
          <a:xfrm>
            <a:off x="905760" y="4714920"/>
            <a:ext cx="4983120" cy="4464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2"/>
          <p:cNvSpPr/>
          <p:nvPr/>
        </p:nvSpPr>
        <p:spPr>
          <a:xfrm>
            <a:off x="385164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496E3126-6D7D-4068-9458-D3D92C730367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37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CustomShape 3"/>
          <p:cNvSpPr/>
          <p:nvPr/>
        </p:nvSpPr>
        <p:spPr>
          <a:xfrm>
            <a:off x="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body"/>
          </p:nvPr>
        </p:nvSpPr>
        <p:spPr>
          <a:xfrm>
            <a:off x="905760" y="4714920"/>
            <a:ext cx="4983120" cy="4464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CustomShape 2"/>
          <p:cNvSpPr/>
          <p:nvPr/>
        </p:nvSpPr>
        <p:spPr>
          <a:xfrm>
            <a:off x="385164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32A3B3BC-829C-45A1-9829-74F1BA7635EB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38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CustomShape 3"/>
          <p:cNvSpPr/>
          <p:nvPr/>
        </p:nvSpPr>
        <p:spPr>
          <a:xfrm>
            <a:off x="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body"/>
          </p:nvPr>
        </p:nvSpPr>
        <p:spPr>
          <a:xfrm>
            <a:off x="905760" y="4714920"/>
            <a:ext cx="4983120" cy="4464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CustomShape 2"/>
          <p:cNvSpPr/>
          <p:nvPr/>
        </p:nvSpPr>
        <p:spPr>
          <a:xfrm>
            <a:off x="385164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ADF0E26F-D811-46C7-ADE8-0063AF2058E8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39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CustomShape 3"/>
          <p:cNvSpPr/>
          <p:nvPr/>
        </p:nvSpPr>
        <p:spPr>
          <a:xfrm>
            <a:off x="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body"/>
          </p:nvPr>
        </p:nvSpPr>
        <p:spPr>
          <a:xfrm>
            <a:off x="905760" y="4714920"/>
            <a:ext cx="4983120" cy="4464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385164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59C68362-E0FB-4DB1-86E8-BEACA2153B8E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4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3"/>
          <p:cNvSpPr/>
          <p:nvPr/>
        </p:nvSpPr>
        <p:spPr>
          <a:xfrm>
            <a:off x="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body"/>
          </p:nvPr>
        </p:nvSpPr>
        <p:spPr>
          <a:xfrm>
            <a:off x="905760" y="4714920"/>
            <a:ext cx="4983120" cy="4464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CustomShape 2"/>
          <p:cNvSpPr/>
          <p:nvPr/>
        </p:nvSpPr>
        <p:spPr>
          <a:xfrm>
            <a:off x="385164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E7EAA981-009A-47B3-94EB-DD571CBFDD6C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40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CustomShape 3"/>
          <p:cNvSpPr/>
          <p:nvPr/>
        </p:nvSpPr>
        <p:spPr>
          <a:xfrm>
            <a:off x="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body"/>
          </p:nvPr>
        </p:nvSpPr>
        <p:spPr>
          <a:xfrm>
            <a:off x="905760" y="4714920"/>
            <a:ext cx="4983120" cy="4464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CustomShape 2"/>
          <p:cNvSpPr/>
          <p:nvPr/>
        </p:nvSpPr>
        <p:spPr>
          <a:xfrm>
            <a:off x="385164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8133EAD5-124D-402F-94C4-0FB4C30AE152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41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CustomShape 3"/>
          <p:cNvSpPr/>
          <p:nvPr/>
        </p:nvSpPr>
        <p:spPr>
          <a:xfrm>
            <a:off x="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body"/>
          </p:nvPr>
        </p:nvSpPr>
        <p:spPr>
          <a:xfrm>
            <a:off x="905760" y="4714920"/>
            <a:ext cx="4983120" cy="4464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4" name="CustomShape 2"/>
          <p:cNvSpPr/>
          <p:nvPr/>
        </p:nvSpPr>
        <p:spPr>
          <a:xfrm>
            <a:off x="385164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3F3E8371-D2C9-4C63-BF36-7DECFBBB1F02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42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5" name="CustomShape 3"/>
          <p:cNvSpPr/>
          <p:nvPr/>
        </p:nvSpPr>
        <p:spPr>
          <a:xfrm>
            <a:off x="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body"/>
          </p:nvPr>
        </p:nvSpPr>
        <p:spPr>
          <a:xfrm>
            <a:off x="905760" y="4714920"/>
            <a:ext cx="4983120" cy="4464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CustomShape 2"/>
          <p:cNvSpPr/>
          <p:nvPr/>
        </p:nvSpPr>
        <p:spPr>
          <a:xfrm>
            <a:off x="385164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C4893403-5542-48AE-BDB2-62905B81B2EE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43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CustomShape 3"/>
          <p:cNvSpPr/>
          <p:nvPr/>
        </p:nvSpPr>
        <p:spPr>
          <a:xfrm>
            <a:off x="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body"/>
          </p:nvPr>
        </p:nvSpPr>
        <p:spPr>
          <a:xfrm>
            <a:off x="905760" y="4714920"/>
            <a:ext cx="4983120" cy="4464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CustomShape 2"/>
          <p:cNvSpPr/>
          <p:nvPr/>
        </p:nvSpPr>
        <p:spPr>
          <a:xfrm>
            <a:off x="385164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2F695477-ECDC-4F1A-8E96-E568FB02043E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44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CustomShape 3"/>
          <p:cNvSpPr/>
          <p:nvPr/>
        </p:nvSpPr>
        <p:spPr>
          <a:xfrm>
            <a:off x="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body"/>
          </p:nvPr>
        </p:nvSpPr>
        <p:spPr>
          <a:xfrm>
            <a:off x="905760" y="4714920"/>
            <a:ext cx="4983120" cy="4464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CustomShape 2"/>
          <p:cNvSpPr/>
          <p:nvPr/>
        </p:nvSpPr>
        <p:spPr>
          <a:xfrm>
            <a:off x="385164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6FAF6368-7AEE-4E09-8D9A-231893B21014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45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CustomShape 3"/>
          <p:cNvSpPr/>
          <p:nvPr/>
        </p:nvSpPr>
        <p:spPr>
          <a:xfrm>
            <a:off x="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body"/>
          </p:nvPr>
        </p:nvSpPr>
        <p:spPr>
          <a:xfrm>
            <a:off x="905760" y="4714920"/>
            <a:ext cx="4983120" cy="4464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385164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FFC96A08-5B3A-4228-9C8A-D4B132F240B5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5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body"/>
          </p:nvPr>
        </p:nvSpPr>
        <p:spPr>
          <a:xfrm>
            <a:off x="905760" y="4714920"/>
            <a:ext cx="4983120" cy="4464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385164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9B42DE2E-D763-4433-A418-7CC41FEB4F44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6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CustomShape 3"/>
          <p:cNvSpPr/>
          <p:nvPr/>
        </p:nvSpPr>
        <p:spPr>
          <a:xfrm>
            <a:off x="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body"/>
          </p:nvPr>
        </p:nvSpPr>
        <p:spPr>
          <a:xfrm>
            <a:off x="905760" y="4714920"/>
            <a:ext cx="4983120" cy="4464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385164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CA903775-5936-4EFC-93FE-AAF06993AF45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7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3"/>
          <p:cNvSpPr/>
          <p:nvPr/>
        </p:nvSpPr>
        <p:spPr>
          <a:xfrm>
            <a:off x="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body"/>
          </p:nvPr>
        </p:nvSpPr>
        <p:spPr>
          <a:xfrm>
            <a:off x="905760" y="4714920"/>
            <a:ext cx="4983120" cy="4464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385164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BCCA410B-83C0-4CFE-A8D8-DAAC897EE10C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8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CustomShape 3"/>
          <p:cNvSpPr/>
          <p:nvPr/>
        </p:nvSpPr>
        <p:spPr>
          <a:xfrm>
            <a:off x="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body"/>
          </p:nvPr>
        </p:nvSpPr>
        <p:spPr>
          <a:xfrm>
            <a:off x="905760" y="4714920"/>
            <a:ext cx="4983120" cy="44643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385164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24A7D905-4E2D-4442-9D7E-AC8A810DCCFD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9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CustomShape 3"/>
          <p:cNvSpPr/>
          <p:nvPr/>
        </p:nvSpPr>
        <p:spPr>
          <a:xfrm>
            <a:off x="0" y="9430200"/>
            <a:ext cx="294336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Imagem 36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Imagem 37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6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2.pn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1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"/>
          <p:cNvPicPr/>
          <p:nvPr/>
        </p:nvPicPr>
        <p:blipFill>
          <a:blip r:embed="rId14"/>
          <a:stretch/>
        </p:blipFill>
        <p:spPr>
          <a:xfrm>
            <a:off x="0" y="6486480"/>
            <a:ext cx="5959800" cy="369000"/>
          </a:xfrm>
          <a:prstGeom prst="rect">
            <a:avLst/>
          </a:prstGeom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15"/>
          <a:stretch/>
        </p:blipFill>
        <p:spPr>
          <a:xfrm>
            <a:off x="7966440" y="0"/>
            <a:ext cx="4222800" cy="210600"/>
          </a:xfrm>
          <a:prstGeom prst="rect">
            <a:avLst/>
          </a:prstGeom>
          <a:ln>
            <a:noFill/>
          </a:ln>
        </p:spPr>
      </p:pic>
      <p:pic>
        <p:nvPicPr>
          <p:cNvPr id="2" name="Imagem 2"/>
          <p:cNvPicPr/>
          <p:nvPr/>
        </p:nvPicPr>
        <p:blipFill>
          <a:blip r:embed="rId16"/>
          <a:stretch/>
        </p:blipFill>
        <p:spPr>
          <a:xfrm>
            <a:off x="8220240" y="6238800"/>
            <a:ext cx="3969360" cy="616680"/>
          </a:xfrm>
          <a:prstGeom prst="rect">
            <a:avLst/>
          </a:prstGeom>
          <a:ln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9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0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1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2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3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4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5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6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7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8.pn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9.pn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0.pn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1.pn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2.png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 /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3.png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 /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1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 /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1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 /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1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 /><Relationship Id="rId2" Type="http://schemas.openxmlformats.org/officeDocument/2006/relationships/notesSlide" Target="../notesSlides/notesSlide29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4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 /><Relationship Id="rId2" Type="http://schemas.openxmlformats.org/officeDocument/2006/relationships/notesSlide" Target="../notesSlides/notesSlide30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5.png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 /><Relationship Id="rId2" Type="http://schemas.openxmlformats.org/officeDocument/2006/relationships/notesSlide" Target="../notesSlides/notesSlide3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6.png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 /><Relationship Id="rId2" Type="http://schemas.openxmlformats.org/officeDocument/2006/relationships/notesSlide" Target="../notesSlides/notesSlide32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7.png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 /><Relationship Id="rId2" Type="http://schemas.openxmlformats.org/officeDocument/2006/relationships/notesSlide" Target="../notesSlides/notesSlide33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8.png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 /><Relationship Id="rId2" Type="http://schemas.openxmlformats.org/officeDocument/2006/relationships/notesSlide" Target="../notesSlides/notesSlide34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9.png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 /><Relationship Id="rId2" Type="http://schemas.openxmlformats.org/officeDocument/2006/relationships/notesSlide" Target="../notesSlides/notesSlide35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0.png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 /><Relationship Id="rId2" Type="http://schemas.openxmlformats.org/officeDocument/2006/relationships/notesSlide" Target="../notesSlides/notesSlide36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1.png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 /><Relationship Id="rId2" Type="http://schemas.openxmlformats.org/officeDocument/2006/relationships/notesSlide" Target="../notesSlides/notesSlide37.xml" /><Relationship Id="rId1" Type="http://schemas.openxmlformats.org/officeDocument/2006/relationships/slideLayout" Target="../slideLayouts/slideLayout1.xml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 /><Relationship Id="rId2" Type="http://schemas.openxmlformats.org/officeDocument/2006/relationships/notesSlide" Target="../notesSlides/notesSlide38.xml" /><Relationship Id="rId1" Type="http://schemas.openxmlformats.org/officeDocument/2006/relationships/slideLayout" Target="../slideLayouts/slideLayout1.xml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 /><Relationship Id="rId2" Type="http://schemas.openxmlformats.org/officeDocument/2006/relationships/notesSlide" Target="../notesSlides/notesSlide39.xml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 /><Relationship Id="rId2" Type="http://schemas.openxmlformats.org/officeDocument/2006/relationships/notesSlide" Target="../notesSlides/notesSlide40.xml" /><Relationship Id="rId1" Type="http://schemas.openxmlformats.org/officeDocument/2006/relationships/slideLayout" Target="../slideLayouts/slideLayout1.xml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 /><Relationship Id="rId2" Type="http://schemas.openxmlformats.org/officeDocument/2006/relationships/notesSlide" Target="../notesSlides/notesSlide41.xml" /><Relationship Id="rId1" Type="http://schemas.openxmlformats.org/officeDocument/2006/relationships/slideLayout" Target="../slideLayouts/slideLayout1.xml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 /><Relationship Id="rId2" Type="http://schemas.openxmlformats.org/officeDocument/2006/relationships/notesSlide" Target="../notesSlides/notesSlide42.xml" /><Relationship Id="rId1" Type="http://schemas.openxmlformats.org/officeDocument/2006/relationships/slideLayout" Target="../slideLayouts/slideLayout1.xml" 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 /><Relationship Id="rId2" Type="http://schemas.openxmlformats.org/officeDocument/2006/relationships/notesSlide" Target="../notesSlides/notesSlide43.xml" /><Relationship Id="rId1" Type="http://schemas.openxmlformats.org/officeDocument/2006/relationships/slideLayout" Target="../slideLayouts/slideLayout1.xml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 /><Relationship Id="rId2" Type="http://schemas.openxmlformats.org/officeDocument/2006/relationships/notesSlide" Target="../notesSlides/notesSlide44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2.png" /><Relationship Id="rId4" Type="http://schemas.openxmlformats.org/officeDocument/2006/relationships/hyperlink" Target="http://receita.economia.gov.br/interface/lista-de-servicos/pagamentos-e-parcelamentos/transacao_tributaria/transacionar_contencioso_pequeno_valor" TargetMode="Externa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5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6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7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8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904680" y="1365120"/>
            <a:ext cx="10284480" cy="3504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lnTo>
                  <a:pt x="2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pt-BR" sz="4800" b="1" strike="noStrike" spc="-1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Transação RFB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4800" b="1" strike="noStrike" spc="-1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Contencioso de Pequenos Valores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Aplicação e-CAC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4556880" y="4906800"/>
            <a:ext cx="7174440" cy="1189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lnTo>
                  <a:pt x="2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r>
              <a:rPr lang="pt-BR" sz="2400" b="0" strike="noStrike" spc="-1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Lei nº 13.988, de 14 de abril de 2020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pt-BR" sz="2400" b="0" strike="noStrike" spc="-1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Portaria ME nº 247, de 16 de junho de 2020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pt-BR" sz="2400" b="0" strike="noStrike" spc="-1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Edital de Transação por Adesão nº 1, de 2020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3904560" y="365040"/>
            <a:ext cx="7849440" cy="69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4000" b="1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Menu Inicial no e-CAC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76" name="Gráfico 10"/>
          <p:cNvGraphicFramePr/>
          <p:nvPr/>
        </p:nvGraphicFramePr>
        <p:xfrm>
          <a:off x="4601880" y="2967480"/>
          <a:ext cx="6972480" cy="339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7" name="Imagem 1"/>
          <p:cNvPicPr/>
          <p:nvPr/>
        </p:nvPicPr>
        <p:blipFill>
          <a:blip r:embed="rId4"/>
          <a:stretch/>
        </p:blipFill>
        <p:spPr>
          <a:xfrm>
            <a:off x="1357200" y="1308960"/>
            <a:ext cx="8966880" cy="4005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1029960" y="365040"/>
            <a:ext cx="10724040" cy="69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4000" b="1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Implementação da Caixa Postal - solicitação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79" name="Gráfico 10"/>
          <p:cNvGraphicFramePr/>
          <p:nvPr/>
        </p:nvGraphicFramePr>
        <p:xfrm>
          <a:off x="4601880" y="2967480"/>
          <a:ext cx="6972480" cy="339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0" name="Imagem 3"/>
          <p:cNvPicPr/>
          <p:nvPr/>
        </p:nvPicPr>
        <p:blipFill>
          <a:blip r:embed="rId4"/>
          <a:stretch/>
        </p:blipFill>
        <p:spPr>
          <a:xfrm>
            <a:off x="478440" y="1665000"/>
            <a:ext cx="11088720" cy="3289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770040" y="365040"/>
            <a:ext cx="10983960" cy="69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4000" b="1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Implementação da Caixa Postal - autorizada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82" name="Gráfico 10"/>
          <p:cNvGraphicFramePr/>
          <p:nvPr/>
        </p:nvGraphicFramePr>
        <p:xfrm>
          <a:off x="4601880" y="2967480"/>
          <a:ext cx="6972480" cy="339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3" name="Imagem 1"/>
          <p:cNvPicPr/>
          <p:nvPr/>
        </p:nvPicPr>
        <p:blipFill>
          <a:blip r:embed="rId4"/>
          <a:stretch/>
        </p:blipFill>
        <p:spPr>
          <a:xfrm>
            <a:off x="580680" y="1588320"/>
            <a:ext cx="10881000" cy="3108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1078200" y="365040"/>
            <a:ext cx="10675800" cy="69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4000" b="1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Implementação da Caixa Postal – não autorizada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85" name="Gráfico 10"/>
          <p:cNvGraphicFramePr/>
          <p:nvPr/>
        </p:nvGraphicFramePr>
        <p:xfrm>
          <a:off x="4601880" y="2967480"/>
          <a:ext cx="6972480" cy="339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6" name="Imagem 1"/>
          <p:cNvPicPr/>
          <p:nvPr/>
        </p:nvPicPr>
        <p:blipFill>
          <a:blip r:embed="rId4"/>
          <a:stretch/>
        </p:blipFill>
        <p:spPr>
          <a:xfrm>
            <a:off x="648000" y="1501560"/>
            <a:ext cx="10964880" cy="3378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866160" y="365040"/>
            <a:ext cx="10887480" cy="69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4000" b="1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Adesão Demais Débitos – inclusão de processo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88" name="Gráfico 10"/>
          <p:cNvGraphicFramePr/>
          <p:nvPr/>
        </p:nvGraphicFramePr>
        <p:xfrm>
          <a:off x="4601880" y="2967480"/>
          <a:ext cx="6972480" cy="339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9" name="Imagem 1"/>
          <p:cNvPicPr/>
          <p:nvPr/>
        </p:nvPicPr>
        <p:blipFill>
          <a:blip r:embed="rId4"/>
          <a:stretch/>
        </p:blipFill>
        <p:spPr>
          <a:xfrm>
            <a:off x="2079000" y="1105200"/>
            <a:ext cx="7611120" cy="5402160"/>
          </a:xfrm>
          <a:prstGeom prst="rect">
            <a:avLst/>
          </a:prstGeom>
          <a:ln>
            <a:noFill/>
          </a:ln>
        </p:spPr>
      </p:pic>
      <p:sp>
        <p:nvSpPr>
          <p:cNvPr id="90" name="CustomShape 2"/>
          <p:cNvSpPr/>
          <p:nvPr/>
        </p:nvSpPr>
        <p:spPr>
          <a:xfrm>
            <a:off x="6150600" y="3708360"/>
            <a:ext cx="3924720" cy="39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Titular =&gt; vinculado ao Optante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6150600" y="2968200"/>
            <a:ext cx="3924720" cy="69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Processo do Optante ou do Titular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Passível de inclusão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673920" y="373680"/>
            <a:ext cx="11088720" cy="69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4000" b="1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Demais Débitos – críticas na inclusão de processo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93" name="Gráfico 10"/>
          <p:cNvGraphicFramePr/>
          <p:nvPr/>
        </p:nvGraphicFramePr>
        <p:xfrm>
          <a:off x="4601880" y="2967480"/>
          <a:ext cx="6972480" cy="339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4" name="CustomShape 2"/>
          <p:cNvSpPr/>
          <p:nvPr/>
        </p:nvSpPr>
        <p:spPr>
          <a:xfrm>
            <a:off x="749520" y="1081800"/>
            <a:ext cx="10721520" cy="595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14440" indent="-51192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Integração com Sief Processos e permissão somente para abrangidos.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192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Havendo indicação de Titular do Processo diferente do Optante, temos: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71640" lvl="1" indent="-51192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Optante PJ: deve ser de filial ou incorporada.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71640" lvl="1" indent="-51192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Optante PF, deve ser de empresa na qual seja responsável e que esteja na situação Baixada ou Inapta.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192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No caso de CPF de espólio, existirá em outubro de 2020 uma funcionalidade para usuário RFB indicar inventariante ou representante legal que possa Transacionar.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392040" y="365040"/>
            <a:ext cx="11361960" cy="69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4000" b="1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Adesão Demais Débitos – escolha de opção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96" name="Gráfico 10"/>
          <p:cNvGraphicFramePr/>
          <p:nvPr/>
        </p:nvGraphicFramePr>
        <p:xfrm>
          <a:off x="4601880" y="2967480"/>
          <a:ext cx="6972480" cy="339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7" name="Imagem 1"/>
          <p:cNvPicPr/>
          <p:nvPr/>
        </p:nvPicPr>
        <p:blipFill>
          <a:blip r:embed="rId4"/>
          <a:stretch/>
        </p:blipFill>
        <p:spPr>
          <a:xfrm>
            <a:off x="392040" y="1357200"/>
            <a:ext cx="11280960" cy="4538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654480" y="365040"/>
            <a:ext cx="11108880" cy="69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4000" b="1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Adesão Demais Débitos – tela para confirmação 1/2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99" name="Gráfico 10"/>
          <p:cNvGraphicFramePr/>
          <p:nvPr/>
        </p:nvGraphicFramePr>
        <p:xfrm>
          <a:off x="4601880" y="2967480"/>
          <a:ext cx="6972480" cy="339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0" name="Imagem 1"/>
          <p:cNvPicPr/>
          <p:nvPr/>
        </p:nvPicPr>
        <p:blipFill>
          <a:blip r:embed="rId4"/>
          <a:stretch/>
        </p:blipFill>
        <p:spPr>
          <a:xfrm>
            <a:off x="329760" y="1154880"/>
            <a:ext cx="11423880" cy="4964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209160" y="365040"/>
            <a:ext cx="11544480" cy="69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4000" b="1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Adesão Demais Débitos – tela para confirmação 2/2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02" name="Gráfico 10"/>
          <p:cNvGraphicFramePr/>
          <p:nvPr/>
        </p:nvGraphicFramePr>
        <p:xfrm>
          <a:off x="4601880" y="2967480"/>
          <a:ext cx="6972480" cy="339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3" name="Imagem 1"/>
          <p:cNvPicPr/>
          <p:nvPr/>
        </p:nvPicPr>
        <p:blipFill>
          <a:blip r:embed="rId4"/>
          <a:stretch/>
        </p:blipFill>
        <p:spPr>
          <a:xfrm>
            <a:off x="209160" y="1780560"/>
            <a:ext cx="11628000" cy="3096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231120" y="365040"/>
            <a:ext cx="11522880" cy="69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4000" b="1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Adesão Demais Débitos – pedido realizado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05" name="Gráfico 10"/>
          <p:cNvGraphicFramePr/>
          <p:nvPr/>
        </p:nvGraphicFramePr>
        <p:xfrm>
          <a:off x="4601880" y="2967480"/>
          <a:ext cx="6972480" cy="339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6" name="Imagem 1"/>
          <p:cNvPicPr/>
          <p:nvPr/>
        </p:nvPicPr>
        <p:blipFill>
          <a:blip r:embed="rId4"/>
          <a:stretch/>
        </p:blipFill>
        <p:spPr>
          <a:xfrm>
            <a:off x="361800" y="1540080"/>
            <a:ext cx="11651040" cy="3064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904680" y="1365120"/>
            <a:ext cx="10284480" cy="3504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lnTo>
                  <a:pt x="2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2"/>
          <p:cNvSpPr/>
          <p:nvPr/>
        </p:nvSpPr>
        <p:spPr>
          <a:xfrm>
            <a:off x="4556880" y="4906800"/>
            <a:ext cx="7174440" cy="1189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lnTo>
                  <a:pt x="2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3"/>
          <p:cNvSpPr/>
          <p:nvPr/>
        </p:nvSpPr>
        <p:spPr>
          <a:xfrm>
            <a:off x="864000" y="1278360"/>
            <a:ext cx="9934200" cy="429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1" strike="noStrike" spc="-1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Modalidades de Transação, art. 2º da Lei nº 13.988/2020: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600" b="0" strike="noStrike" spc="-1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I – por proposta individual ou adesão (débitos inscritos em Dívida Ativa da União – de competência da PGFN);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600" b="0" strike="noStrike" spc="-1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II – por adesão, nos demais casos de contencioso judicial (por proposta da PGFN) ou administrativo tributário (por proposta da RFB); 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600" b="0" strike="noStrike" spc="-1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III – por adesão, no contencioso tributário de pequeno valor (principal somado com a multa inferior a 60 salários mínimos e que tenha como sujeito passivo PF, ME ou EPP).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600" b="0" strike="noStrike" spc="-1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A transação por adesão implica aceitação pelo devedor de todas as condições fixadas no edital que a propõe.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770040" y="365040"/>
            <a:ext cx="10983960" cy="69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4000" b="1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Adesão Demais Débitos – DARF da Entrada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08" name="Gráfico 10"/>
          <p:cNvGraphicFramePr/>
          <p:nvPr/>
        </p:nvGraphicFramePr>
        <p:xfrm>
          <a:off x="4601880" y="2967480"/>
          <a:ext cx="6972480" cy="339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9" name="Imagem 4"/>
          <p:cNvPicPr/>
          <p:nvPr/>
        </p:nvPicPr>
        <p:blipFill>
          <a:blip r:embed="rId4"/>
          <a:stretch/>
        </p:blipFill>
        <p:spPr>
          <a:xfrm>
            <a:off x="1908360" y="957240"/>
            <a:ext cx="8282520" cy="5444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423360" y="365040"/>
            <a:ext cx="11330280" cy="69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4000" b="1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Demais Débitos – Recibo de Adesão – 1/2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11" name="Gráfico 10"/>
          <p:cNvGraphicFramePr/>
          <p:nvPr/>
        </p:nvGraphicFramePr>
        <p:xfrm>
          <a:off x="4601880" y="2967480"/>
          <a:ext cx="6972480" cy="339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2" name="Imagem 1"/>
          <p:cNvPicPr/>
          <p:nvPr/>
        </p:nvPicPr>
        <p:blipFill>
          <a:blip r:embed="rId4"/>
          <a:stretch/>
        </p:blipFill>
        <p:spPr>
          <a:xfrm>
            <a:off x="1026360" y="1191600"/>
            <a:ext cx="9874440" cy="508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625680" y="365040"/>
            <a:ext cx="11128320" cy="69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4000" b="1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Demais Débitos – Recibo de Adesão – 2/2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14" name="Gráfico 10"/>
          <p:cNvGraphicFramePr/>
          <p:nvPr/>
        </p:nvGraphicFramePr>
        <p:xfrm>
          <a:off x="4601880" y="2967480"/>
          <a:ext cx="6972480" cy="339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5" name="Imagem 3"/>
          <p:cNvPicPr/>
          <p:nvPr/>
        </p:nvPicPr>
        <p:blipFill>
          <a:blip r:embed="rId4"/>
          <a:stretch/>
        </p:blipFill>
        <p:spPr>
          <a:xfrm>
            <a:off x="469800" y="1182600"/>
            <a:ext cx="11283840" cy="4695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404280" y="365040"/>
            <a:ext cx="11432160" cy="69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4000" b="1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Adesão Débitos Previdenciários – débitos 1/2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17" name="Gráfico 10"/>
          <p:cNvGraphicFramePr/>
          <p:nvPr/>
        </p:nvGraphicFramePr>
        <p:xfrm>
          <a:off x="4601880" y="2967480"/>
          <a:ext cx="6972480" cy="339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8" name="Imagem 4"/>
          <p:cNvPicPr/>
          <p:nvPr/>
        </p:nvPicPr>
        <p:blipFill>
          <a:blip r:embed="rId4"/>
          <a:stretch/>
        </p:blipFill>
        <p:spPr>
          <a:xfrm>
            <a:off x="1732320" y="1144800"/>
            <a:ext cx="8312760" cy="4839840"/>
          </a:xfrm>
          <a:prstGeom prst="rect">
            <a:avLst/>
          </a:prstGeom>
          <a:ln>
            <a:noFill/>
          </a:ln>
        </p:spPr>
      </p:pic>
      <p:sp>
        <p:nvSpPr>
          <p:cNvPr id="119" name="CustomShape 2"/>
          <p:cNvSpPr/>
          <p:nvPr/>
        </p:nvSpPr>
        <p:spPr>
          <a:xfrm>
            <a:off x="6198840" y="5313240"/>
            <a:ext cx="3924720" cy="39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Debcad =&gt; crítica de DV apenas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3"/>
          <p:cNvSpPr/>
          <p:nvPr/>
        </p:nvSpPr>
        <p:spPr>
          <a:xfrm>
            <a:off x="6198840" y="4677120"/>
            <a:ext cx="3924720" cy="39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Titular =&gt; vinculado ao Optante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4"/>
          <p:cNvSpPr/>
          <p:nvPr/>
        </p:nvSpPr>
        <p:spPr>
          <a:xfrm>
            <a:off x="6198840" y="4023360"/>
            <a:ext cx="3924720" cy="39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Processo do Optante ou do Titular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596880" y="365040"/>
            <a:ext cx="11157120" cy="69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4000" b="1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Adesão Débitos Previdenciários – débitos 2/2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23" name="Gráfico 10"/>
          <p:cNvGraphicFramePr/>
          <p:nvPr/>
        </p:nvGraphicFramePr>
        <p:xfrm>
          <a:off x="4601880" y="2967480"/>
          <a:ext cx="6972480" cy="339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4" name="Imagem 1"/>
          <p:cNvPicPr/>
          <p:nvPr/>
        </p:nvPicPr>
        <p:blipFill>
          <a:blip r:embed="rId4"/>
          <a:stretch/>
        </p:blipFill>
        <p:spPr>
          <a:xfrm>
            <a:off x="1520640" y="922320"/>
            <a:ext cx="8660160" cy="5431680"/>
          </a:xfrm>
          <a:prstGeom prst="rect">
            <a:avLst/>
          </a:prstGeom>
          <a:ln>
            <a:noFill/>
          </a:ln>
        </p:spPr>
      </p:pic>
      <p:sp>
        <p:nvSpPr>
          <p:cNvPr id="125" name="CustomShape 2"/>
          <p:cNvSpPr/>
          <p:nvPr/>
        </p:nvSpPr>
        <p:spPr>
          <a:xfrm>
            <a:off x="6140880" y="1674720"/>
            <a:ext cx="4964040" cy="191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Em caso excepcional, onde valor de principal ou de multa seja 0,00, orientar o contribuinte a preencher o campo com 0,01.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 sistema exige valor superior a zero em todos os campos.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596880" y="365040"/>
            <a:ext cx="11157120" cy="69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4000" b="1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Adesão Débitos Previdenciários – exemplificando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27" name="Gráfico 10"/>
          <p:cNvGraphicFramePr/>
          <p:nvPr/>
        </p:nvGraphicFramePr>
        <p:xfrm>
          <a:off x="4601880" y="2967480"/>
          <a:ext cx="6972480" cy="339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8" name="Imagem 1"/>
          <p:cNvPicPr/>
          <p:nvPr/>
        </p:nvPicPr>
        <p:blipFill>
          <a:blip r:embed="rId4"/>
          <a:stretch/>
        </p:blipFill>
        <p:spPr>
          <a:xfrm>
            <a:off x="370080" y="1559160"/>
            <a:ext cx="11610360" cy="3693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192600" y="373680"/>
            <a:ext cx="11874960" cy="69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4000" b="1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Adesão Débitos Previdenciários – críticas 1/2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30" name="Gráfico 10"/>
          <p:cNvGraphicFramePr/>
          <p:nvPr/>
        </p:nvGraphicFramePr>
        <p:xfrm>
          <a:off x="4601880" y="2967480"/>
          <a:ext cx="6972480" cy="339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1" name="CustomShape 2"/>
          <p:cNvSpPr/>
          <p:nvPr/>
        </p:nvSpPr>
        <p:spPr>
          <a:xfrm>
            <a:off x="749520" y="1081800"/>
            <a:ext cx="10721520" cy="546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14440" indent="-51192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Não há integração com Sicob.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192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Havendo indicação de Titular do Processo diferente do Optante, temos: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71640" lvl="1" indent="-51192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Optante PJ: deve ser de filial ou incorporada.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71640" lvl="1" indent="-51192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Optante PF, deve ser de empresa na qual seja responsável e que esteja na situação Baixada ou Inapta.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192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No caso de CPF de espólio, existirá em outubro de 2020 uma funcionalidade para usuário RFB indicar inventariante ou representante legal que possa Transacionar.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192600" y="373680"/>
            <a:ext cx="11874960" cy="69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4000" b="1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Adesão Débitos Previdenciários – críticas 2/2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33" name="Gráfico 10"/>
          <p:cNvGraphicFramePr/>
          <p:nvPr/>
        </p:nvGraphicFramePr>
        <p:xfrm>
          <a:off x="4601880" y="2967480"/>
          <a:ext cx="6972480" cy="339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4" name="CustomShape 2"/>
          <p:cNvSpPr/>
          <p:nvPr/>
        </p:nvSpPr>
        <p:spPr>
          <a:xfrm>
            <a:off x="769320" y="1341720"/>
            <a:ext cx="10721520" cy="475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14440" indent="-51192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Há integração com Comprot.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192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Número de debcad: apenas verifica DV.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192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Necessário preencher valor atualizado de principal, multa e juros. Os campos não aceitam 0,00.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192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Em um mesmo processo podem ser incluídos vários debcad.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192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O somatório de principal + multa de todos os debcad de um mesmo processo não pode ser maior que R$ 62.700,00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r>
              <a:rPr lang="pt-BR" sz="3200" b="0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192600" y="373680"/>
            <a:ext cx="11874960" cy="69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4000" b="1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Débitos Previdenciários – validações posteriores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36" name="Gráfico 10"/>
          <p:cNvGraphicFramePr/>
          <p:nvPr/>
        </p:nvGraphicFramePr>
        <p:xfrm>
          <a:off x="4601880" y="2967480"/>
          <a:ext cx="6972480" cy="339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7" name="CustomShape 2"/>
          <p:cNvSpPr/>
          <p:nvPr/>
        </p:nvSpPr>
        <p:spPr>
          <a:xfrm>
            <a:off x="893880" y="1639800"/>
            <a:ext cx="10721520" cy="388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14440" indent="-511920"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O contribuinte vai incluir o que entender ser correto.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1920"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Teremos funcionalidade na Suíte de Aplicativos, oportunamente, que permitirá a usuário RFB corrigir a consolidação, excluindo ou alterando processos, debcad e seus valores.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496440" y="365040"/>
            <a:ext cx="11257200" cy="69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4000" b="1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Adesão Débitos Previdenciários – escolha de opção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39" name="Gráfico 10"/>
          <p:cNvGraphicFramePr/>
          <p:nvPr/>
        </p:nvGraphicFramePr>
        <p:xfrm>
          <a:off x="4601880" y="2967480"/>
          <a:ext cx="6972480" cy="339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0" name="Imagem 1"/>
          <p:cNvPicPr/>
          <p:nvPr/>
        </p:nvPicPr>
        <p:blipFill>
          <a:blip r:embed="rId4"/>
          <a:stretch/>
        </p:blipFill>
        <p:spPr>
          <a:xfrm>
            <a:off x="496440" y="1337760"/>
            <a:ext cx="11005920" cy="4896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3913200" y="373680"/>
            <a:ext cx="7849440" cy="69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4000" b="1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Características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50" name="Gráfico 10"/>
          <p:cNvGraphicFramePr/>
          <p:nvPr/>
        </p:nvGraphicFramePr>
        <p:xfrm>
          <a:off x="4601880" y="2967480"/>
          <a:ext cx="6972480" cy="339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" name="CustomShape 2"/>
          <p:cNvSpPr/>
          <p:nvPr/>
        </p:nvSpPr>
        <p:spPr>
          <a:xfrm>
            <a:off x="826200" y="1177920"/>
            <a:ext cx="10207440" cy="517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14440" indent="-511920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Clr>
                <a:srgbClr val="203864"/>
              </a:buClr>
              <a:buFont typeface="Arial"/>
              <a:buChar char="•"/>
            </a:pPr>
            <a:r>
              <a:rPr lang="pt-BR" sz="3200" b="1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Lançamento fiscal</a:t>
            </a:r>
            <a:r>
              <a:rPr lang="pt-BR" sz="3200" b="0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 em litígio administrativo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1920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Clr>
                <a:srgbClr val="203864"/>
              </a:buClr>
              <a:buFont typeface="Arial"/>
              <a:buChar char="•"/>
            </a:pPr>
            <a:r>
              <a:rPr lang="pt-BR" sz="3200" b="1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Limite por processo: </a:t>
            </a:r>
            <a:r>
              <a:rPr lang="pt-BR" sz="3200" b="0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principal + multa até R$ 62,7 mil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1920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Clr>
                <a:srgbClr val="203864"/>
              </a:buClr>
              <a:buFont typeface="Arial"/>
              <a:buChar char="•"/>
            </a:pPr>
            <a:r>
              <a:rPr lang="pt-BR" sz="3200" b="1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Limite do débito: </a:t>
            </a:r>
            <a:r>
              <a:rPr lang="pt-BR" sz="3200" b="0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multa de ofício até 31/12/2019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1920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Clr>
                <a:srgbClr val="203864"/>
              </a:buClr>
              <a:buFont typeface="Arial"/>
              <a:buChar char="•"/>
            </a:pPr>
            <a:r>
              <a:rPr lang="pt-BR" sz="3200" b="1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Não se aplica </a:t>
            </a:r>
            <a:r>
              <a:rPr lang="pt-BR" sz="3200" b="0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a Simples Nacional e Compensação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1920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Clr>
                <a:srgbClr val="203864"/>
              </a:buClr>
              <a:buFont typeface="Arial"/>
              <a:buChar char="•"/>
            </a:pPr>
            <a:r>
              <a:rPr lang="pt-BR" sz="3200" b="1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Tipos de contribuinte: </a:t>
            </a:r>
            <a:r>
              <a:rPr lang="pt-BR" sz="3200" b="0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Pessoa Física, ME e EPP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1920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Clr>
                <a:srgbClr val="203864"/>
              </a:buClr>
              <a:buFont typeface="Arial"/>
              <a:buChar char="•"/>
            </a:pPr>
            <a:r>
              <a:rPr lang="pt-BR" sz="3200" b="1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Adesão</a:t>
            </a:r>
            <a:r>
              <a:rPr lang="pt-BR" sz="3200" b="0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 de 16/09/2020 a 29/12/2020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67320" y="365040"/>
            <a:ext cx="11740320" cy="69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4000" b="1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Débitos Previdenciários – tela para confirmação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42" name="Gráfico 10"/>
          <p:cNvGraphicFramePr/>
          <p:nvPr/>
        </p:nvGraphicFramePr>
        <p:xfrm>
          <a:off x="4601880" y="2967480"/>
          <a:ext cx="6972480" cy="339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3" name="Imagem 1"/>
          <p:cNvPicPr/>
          <p:nvPr/>
        </p:nvPicPr>
        <p:blipFill>
          <a:blip r:embed="rId4"/>
          <a:stretch/>
        </p:blipFill>
        <p:spPr>
          <a:xfrm>
            <a:off x="547200" y="1145520"/>
            <a:ext cx="11140560" cy="4742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481320" y="365040"/>
            <a:ext cx="11272680" cy="69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4000" b="1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Débitos Previdenciários – pedido confirmado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45" name="Gráfico 10"/>
          <p:cNvGraphicFramePr/>
          <p:nvPr/>
        </p:nvGraphicFramePr>
        <p:xfrm>
          <a:off x="4601880" y="2967480"/>
          <a:ext cx="6972480" cy="339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6" name="Imagem 1"/>
          <p:cNvPicPr/>
          <p:nvPr/>
        </p:nvPicPr>
        <p:blipFill>
          <a:blip r:embed="rId4"/>
          <a:stretch/>
        </p:blipFill>
        <p:spPr>
          <a:xfrm>
            <a:off x="698040" y="1366920"/>
            <a:ext cx="10410120" cy="4078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481320" y="365040"/>
            <a:ext cx="11272680" cy="69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4000" b="1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Adesão Débitos Previdenciários – DARF da entrada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48" name="Gráfico 10"/>
          <p:cNvGraphicFramePr/>
          <p:nvPr/>
        </p:nvGraphicFramePr>
        <p:xfrm>
          <a:off x="4601880" y="2967480"/>
          <a:ext cx="6972480" cy="339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9" name="Imagem 1"/>
          <p:cNvPicPr/>
          <p:nvPr/>
        </p:nvPicPr>
        <p:blipFill>
          <a:blip r:embed="rId4"/>
          <a:stretch/>
        </p:blipFill>
        <p:spPr>
          <a:xfrm>
            <a:off x="1853280" y="1158120"/>
            <a:ext cx="8154720" cy="5303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481320" y="365040"/>
            <a:ext cx="11272680" cy="130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4000" b="1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Débitos Previdenciários – recibo de adesão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51" name="Gráfico 10"/>
          <p:cNvGraphicFramePr/>
          <p:nvPr/>
        </p:nvGraphicFramePr>
        <p:xfrm>
          <a:off x="4601880" y="2967480"/>
          <a:ext cx="6972480" cy="339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2" name="Imagem 1"/>
          <p:cNvPicPr/>
          <p:nvPr/>
        </p:nvPicPr>
        <p:blipFill>
          <a:blip r:embed="rId4"/>
          <a:stretch/>
        </p:blipFill>
        <p:spPr>
          <a:xfrm>
            <a:off x="486000" y="1193400"/>
            <a:ext cx="11170080" cy="4723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481320" y="365040"/>
            <a:ext cx="11272680" cy="69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4000" b="1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Menu Emissão de DARF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54" name="Gráfico 10"/>
          <p:cNvGraphicFramePr/>
          <p:nvPr/>
        </p:nvGraphicFramePr>
        <p:xfrm>
          <a:off x="4601880" y="2967480"/>
          <a:ext cx="6972480" cy="339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5" name="Imagem 1"/>
          <p:cNvPicPr/>
          <p:nvPr/>
        </p:nvPicPr>
        <p:blipFill>
          <a:blip r:embed="rId4"/>
          <a:stretch/>
        </p:blipFill>
        <p:spPr>
          <a:xfrm>
            <a:off x="643320" y="1819080"/>
            <a:ext cx="10789200" cy="3183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481320" y="365040"/>
            <a:ext cx="11272680" cy="69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4000" b="1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Menu Emissão de Recibos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57" name="Gráfico 10"/>
          <p:cNvGraphicFramePr/>
          <p:nvPr/>
        </p:nvGraphicFramePr>
        <p:xfrm>
          <a:off x="4601880" y="2967480"/>
          <a:ext cx="6972480" cy="339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8" name="Imagem 1"/>
          <p:cNvPicPr/>
          <p:nvPr/>
        </p:nvPicPr>
        <p:blipFill>
          <a:blip r:embed="rId4"/>
          <a:stretch/>
        </p:blipFill>
        <p:spPr>
          <a:xfrm>
            <a:off x="718920" y="1732680"/>
            <a:ext cx="10797480" cy="3876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895320" y="373680"/>
            <a:ext cx="10867680" cy="69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4000" b="1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Problema temporário 1 X Solução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60" name="Gráfico 10"/>
          <p:cNvGraphicFramePr/>
          <p:nvPr/>
        </p:nvGraphicFramePr>
        <p:xfrm>
          <a:off x="4601880" y="2967480"/>
          <a:ext cx="6972480" cy="339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1" name="CustomShape 2"/>
          <p:cNvSpPr/>
          <p:nvPr/>
        </p:nvSpPr>
        <p:spPr>
          <a:xfrm>
            <a:off x="826200" y="1177920"/>
            <a:ext cx="10355760" cy="222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</a:pPr>
            <a:r>
              <a:rPr lang="pt-BR" sz="2800" b="0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Logo após a inclusão de um processo (Demais Débitos) ou um debcad (Débitos Previdenciários), se o contribuinte perceber erro antes de finalizar a Adesão, precisará aguardar o dia seguinte para reiniciar o procedimento. Faltou botão de exclusão. Será providenciado oportunamente.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2" name="Imagem 1"/>
          <p:cNvPicPr/>
          <p:nvPr/>
        </p:nvPicPr>
        <p:blipFill>
          <a:blip r:embed="rId4"/>
          <a:stretch/>
        </p:blipFill>
        <p:spPr>
          <a:xfrm>
            <a:off x="720360" y="3424680"/>
            <a:ext cx="10738800" cy="3044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952920" y="373680"/>
            <a:ext cx="10809720" cy="69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4000" b="1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Problema temporário 2 X Solução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64" name="Gráfico 10"/>
          <p:cNvGraphicFramePr/>
          <p:nvPr/>
        </p:nvGraphicFramePr>
        <p:xfrm>
          <a:off x="4601880" y="2967480"/>
          <a:ext cx="6972480" cy="339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5" name="CustomShape 2"/>
          <p:cNvSpPr/>
          <p:nvPr/>
        </p:nvSpPr>
        <p:spPr>
          <a:xfrm>
            <a:off x="741240" y="1659240"/>
            <a:ext cx="10594800" cy="380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</a:pPr>
            <a:r>
              <a:rPr lang="pt-BR" sz="3200" b="0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Após finalizar a Adesão à Transação e antes do prazo final de adesão, 29/12/2020, se o contribuinte quiser transacionar outro processo, precisará aguardar funcionalidade de Desistência que será liberada oportunamente. Esperamos que ocorra ainda em outubro de 2020.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</a:pPr>
            <a:r>
              <a:rPr lang="pt-BR" sz="3200" b="0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Após desistência, nova adesão terá como efeito atualização dos débitos para a data da mais recente adesão.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826200" y="373680"/>
            <a:ext cx="10936440" cy="69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4000" b="1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Transação efetuada X Certidão Negativa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67" name="Gráfico 10"/>
          <p:cNvGraphicFramePr/>
          <p:nvPr/>
        </p:nvGraphicFramePr>
        <p:xfrm>
          <a:off x="4601880" y="2967480"/>
          <a:ext cx="6972480" cy="339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8" name="CustomShape 2"/>
          <p:cNvSpPr/>
          <p:nvPr/>
        </p:nvSpPr>
        <p:spPr>
          <a:xfrm>
            <a:off x="826200" y="1370520"/>
            <a:ext cx="10207440" cy="459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</a:pPr>
            <a:r>
              <a:rPr lang="pt-BR" sz="3200" b="0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As adesões efetuadas serão deferidas ou canceladas automaticamente em processamento a ser executado em janeiro de 2021.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</a:pPr>
            <a:r>
              <a:rPr lang="pt-BR" sz="3200" b="0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Enquanto isso, os processos no Sief Processos ficarão congelados, evitando-se atualização.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</a:pPr>
            <a:r>
              <a:rPr lang="pt-BR" sz="3200" b="0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Considerando que os processos transacionados já deveriam estar com a exigibilidade suspensa, não devem ser impedimento para análise automática da CND.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826200" y="373680"/>
            <a:ext cx="10936440" cy="69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4000" b="1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Processamento de Validação em Janeiro de 2021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70" name="Gráfico 10"/>
          <p:cNvGraphicFramePr/>
          <p:nvPr/>
        </p:nvGraphicFramePr>
        <p:xfrm>
          <a:off x="4601880" y="2967480"/>
          <a:ext cx="6972480" cy="339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1" name="CustomShape 2"/>
          <p:cNvSpPr/>
          <p:nvPr/>
        </p:nvSpPr>
        <p:spPr>
          <a:xfrm>
            <a:off x="826200" y="1370520"/>
            <a:ext cx="10207440" cy="484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</a:pPr>
            <a:r>
              <a:rPr lang="pt-BR" sz="2800" b="0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As adesões que não tiverem qualquer pagamento até dezembro de 2020 serão canceladas.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</a:pPr>
            <a:r>
              <a:rPr lang="pt-BR" sz="2800" b="0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Adesões “deferidas” terão inclusão no PAEX, com as usuais integrações: CND, Cadin etc.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</a:pPr>
            <a:r>
              <a:rPr lang="pt-BR" sz="2800" b="0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No Sief Processos, os processos serão atualizados para incluídos na Transação.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</a:pPr>
            <a:r>
              <a:rPr lang="pt-BR" sz="2800" b="0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O tratamento das Adesões Previdenciárias vai depender da quantidade de optantes. Orientações serão divulgadas oportunamente.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3913200" y="373680"/>
            <a:ext cx="7849440" cy="69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4000" b="1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POSSO TRANSACIONAR DÉBITOS JÁ PARCELADOS?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53" name="Gráfico 10"/>
          <p:cNvGraphicFramePr/>
          <p:nvPr/>
        </p:nvGraphicFramePr>
        <p:xfrm>
          <a:off x="4601880" y="2967480"/>
          <a:ext cx="6972480" cy="339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" name="CustomShape 2"/>
          <p:cNvSpPr/>
          <p:nvPr/>
        </p:nvSpPr>
        <p:spPr>
          <a:xfrm>
            <a:off x="826200" y="1177920"/>
            <a:ext cx="10207440" cy="517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14440" indent="-511920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Clr>
                <a:srgbClr val="203864"/>
              </a:buClr>
              <a:buFont typeface="Arial"/>
              <a:buChar char="•"/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1920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Clr>
                <a:srgbClr val="203864"/>
              </a:buClr>
              <a:buFont typeface="Arial"/>
              <a:buChar char="•"/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1920" algn="just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Clr>
                <a:srgbClr val="203864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Não. Não é possível desistir de parcelamento para inclusão de débito na transação ou transacionar débitos que tenham sido parcelados, ainda que o parcelamento tenha sido rescindido.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826200" y="373680"/>
            <a:ext cx="10936440" cy="69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4000" b="1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Funcionalidades a serem liberadas até final adesão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73" name="Gráfico 10"/>
          <p:cNvGraphicFramePr/>
          <p:nvPr/>
        </p:nvGraphicFramePr>
        <p:xfrm>
          <a:off x="4601880" y="2967480"/>
          <a:ext cx="6972480" cy="339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" name="CustomShape 2"/>
          <p:cNvSpPr/>
          <p:nvPr/>
        </p:nvSpPr>
        <p:spPr>
          <a:xfrm>
            <a:off x="826200" y="1649520"/>
            <a:ext cx="10207440" cy="464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4680"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Permitir ao contribuinte desistir de uma adesão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4680"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Permitir ao contribuinte consultar situação do Pedido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4680"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Emissão de Recibos na Suíte de Aplicativos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4680"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Vincular Optante a CNPJ ou CPF na Suíte	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4680"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Informar Porte de Empresa na Suíte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4680"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Cancelar Pedido na Suíte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826200" y="373680"/>
            <a:ext cx="10936440" cy="69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4000" b="1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No caso de ter meu pedido negado, cabe recurso?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76" name="Gráfico 10"/>
          <p:cNvGraphicFramePr/>
          <p:nvPr/>
        </p:nvGraphicFramePr>
        <p:xfrm>
          <a:off x="4601880" y="2967480"/>
          <a:ext cx="6972480" cy="339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7" name="CustomShape 2"/>
          <p:cNvSpPr/>
          <p:nvPr/>
        </p:nvSpPr>
        <p:spPr>
          <a:xfrm>
            <a:off x="826200" y="1649520"/>
            <a:ext cx="10207440" cy="464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4680"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Sim. Em caso de indeferimento do requerimento de adesão à transação, poderá ser interposto o recurso administrativo previsto no art. 56 da Lei nº 9.784/1999, no prazo de 10 (dez) dias da ciência da decisão de indeferimento, dirigido ao Delegado da Receita Federal do Brasil em Belo Horizonte, devido à regionalização e à especialização de processos de trabalho no âmbito da 6ª Região Fiscal.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826200" y="373680"/>
            <a:ext cx="10936440" cy="69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4000" b="1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A Adesão à Transação pode ser CANCELADA?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79" name="Gráfico 10"/>
          <p:cNvGraphicFramePr/>
          <p:nvPr/>
        </p:nvGraphicFramePr>
        <p:xfrm>
          <a:off x="4601880" y="2967480"/>
          <a:ext cx="6972480" cy="339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0" name="CustomShape 2"/>
          <p:cNvSpPr/>
          <p:nvPr/>
        </p:nvSpPr>
        <p:spPr>
          <a:xfrm>
            <a:off x="936000" y="1258560"/>
            <a:ext cx="10207440" cy="464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4680"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Sim.  A adesão à adesão a transação pode ser cancelada caso o contribuinte caia em algumas das seguintes hipóteses de rescisão: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4680"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Não pagamento da entrada;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4680"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Não pagamento de 3 parcelas consecutivas ou 6 alternadas, ou 2 parcelas se as demais estiverem pagas;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4680"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Fraude na execução;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4680"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Falência ou extinção, liquidação da PJ.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4680"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pt-BR" sz="2800" b="1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ATENÇÃO: em caso de rescisão, o contribuinte fica impedido de aderir a nova transação por 2 anos.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826200" y="373680"/>
            <a:ext cx="10936440" cy="69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4000" b="1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No caso de Rescisão Definitiva da Transação, como ficará a cobrança dos Débitos?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82" name="Gráfico 10"/>
          <p:cNvGraphicFramePr/>
          <p:nvPr/>
        </p:nvGraphicFramePr>
        <p:xfrm>
          <a:off x="4601880" y="2967480"/>
          <a:ext cx="6972480" cy="339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3" name="CustomShape 2"/>
          <p:cNvSpPr/>
          <p:nvPr/>
        </p:nvSpPr>
        <p:spPr>
          <a:xfrm>
            <a:off x="925200" y="2345400"/>
            <a:ext cx="10207440" cy="464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4680"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203864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Serão cancelados os benefícios concedidos e efetuada a cobrança integral dos débitos incluídos na transação, deduzidos os valores já pagos, uma vez que a opção pela transação implica desistência do contenciosos e renúncia ao direito sobre os quais essas impugnações ou recursos tenham fundamento.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826200" y="373680"/>
            <a:ext cx="10936440" cy="69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4000" b="1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Link útil – página da Transação na Internet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85" name="Gráfico 10"/>
          <p:cNvGraphicFramePr/>
          <p:nvPr/>
        </p:nvGraphicFramePr>
        <p:xfrm>
          <a:off x="4601880" y="2967480"/>
          <a:ext cx="6972480" cy="339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6" name="CustomShape 2"/>
          <p:cNvSpPr/>
          <p:nvPr/>
        </p:nvSpPr>
        <p:spPr>
          <a:xfrm>
            <a:off x="826200" y="1399320"/>
            <a:ext cx="10654200" cy="101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16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4"/>
              </a:rPr>
              <a:t>http</a:t>
            </a:r>
            <a:r>
              <a:rPr lang="pt-BR" sz="16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4"/>
              </a:rPr>
              <a:t>://receita.economia.gov.br/interface/lista-de-servicos/pagamentos-e-parcelamentos/transacao_tributaria/transacionar_contencioso_pequeno_valor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7" name="Imagem 1"/>
          <p:cNvPicPr/>
          <p:nvPr/>
        </p:nvPicPr>
        <p:blipFill>
          <a:blip r:embed="rId5"/>
          <a:stretch/>
        </p:blipFill>
        <p:spPr>
          <a:xfrm>
            <a:off x="936000" y="2304000"/>
            <a:ext cx="7588800" cy="3776400"/>
          </a:xfrm>
          <a:prstGeom prst="rect">
            <a:avLst/>
          </a:prstGeom>
          <a:ln>
            <a:noFill/>
          </a:ln>
        </p:spPr>
      </p:pic>
      <p:sp>
        <p:nvSpPr>
          <p:cNvPr id="188" name="CustomShape 3"/>
          <p:cNvSpPr/>
          <p:nvPr/>
        </p:nvSpPr>
        <p:spPr>
          <a:xfrm>
            <a:off x="9577080" y="2209320"/>
            <a:ext cx="2288160" cy="310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Essa página contém: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33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link para Legislação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33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link para Passo a Passo da Adesão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33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link para Perguntas e Respostas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933480" y="2607120"/>
            <a:ext cx="10284480" cy="149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" y="2"/>
                </a:move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lnTo>
                  <a:pt x="2" y="2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pt-BR" sz="4800" b="1" strike="noStrike" spc="-1">
                <a:solidFill>
                  <a:srgbClr val="003366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Obrigado !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3913200" y="373680"/>
            <a:ext cx="7849440" cy="69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4000" b="1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Obrigação do Aderente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56" name="Gráfico 10"/>
          <p:cNvGraphicFramePr/>
          <p:nvPr/>
        </p:nvGraphicFramePr>
        <p:xfrm>
          <a:off x="4601880" y="2967480"/>
          <a:ext cx="6972480" cy="339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" name="CustomShape 2"/>
          <p:cNvSpPr/>
          <p:nvPr/>
        </p:nvSpPr>
        <p:spPr>
          <a:xfrm>
            <a:off x="826200" y="1177920"/>
            <a:ext cx="10207440" cy="517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1920" algn="just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Clr>
                <a:srgbClr val="203864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O aderente, cujo montante de débitos incluídos na transação for superior a 30 salários mínimos deverá requerer a homologação judicial do acordo de transação, tal requerimento deverá ser comprovado perante a RFB no prazo de 90 dias, contados do deferimento da transação, sob pena de rescisão da transação (item 4.2 do Edital).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461880" y="365040"/>
            <a:ext cx="11291760" cy="69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4000" b="1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Opções de Pagamento, Reduções e Parcela Mínima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59" name="Gráfico 10"/>
          <p:cNvGraphicFramePr/>
          <p:nvPr/>
        </p:nvGraphicFramePr>
        <p:xfrm>
          <a:off x="4601880" y="2967480"/>
          <a:ext cx="6972480" cy="339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0" name="Imagem 3"/>
          <p:cNvPicPr/>
          <p:nvPr/>
        </p:nvPicPr>
        <p:blipFill>
          <a:blip r:embed="rId4"/>
          <a:stretch/>
        </p:blipFill>
        <p:spPr>
          <a:xfrm>
            <a:off x="981720" y="1072800"/>
            <a:ext cx="10031400" cy="5000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3904560" y="365040"/>
            <a:ext cx="7849440" cy="69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62" name="Gráfico 10"/>
          <p:cNvGraphicFramePr/>
          <p:nvPr/>
        </p:nvGraphicFramePr>
        <p:xfrm>
          <a:off x="4601880" y="2967480"/>
          <a:ext cx="6972480" cy="339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3" name="CustomShape 2"/>
          <p:cNvSpPr/>
          <p:nvPr/>
        </p:nvSpPr>
        <p:spPr>
          <a:xfrm>
            <a:off x="2119680" y="5082120"/>
            <a:ext cx="8641080" cy="8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4" name="Imagem 63"/>
          <p:cNvPicPr/>
          <p:nvPr/>
        </p:nvPicPr>
        <p:blipFill>
          <a:blip r:embed="rId4"/>
          <a:stretch/>
        </p:blipFill>
        <p:spPr>
          <a:xfrm>
            <a:off x="357120" y="1145160"/>
            <a:ext cx="11591640" cy="5007960"/>
          </a:xfrm>
          <a:prstGeom prst="rect">
            <a:avLst/>
          </a:prstGeom>
          <a:ln>
            <a:noFill/>
          </a:ln>
        </p:spPr>
      </p:pic>
      <p:sp>
        <p:nvSpPr>
          <p:cNvPr id="65" name="CustomShape 3"/>
          <p:cNvSpPr/>
          <p:nvPr/>
        </p:nvSpPr>
        <p:spPr>
          <a:xfrm>
            <a:off x="936000" y="720000"/>
            <a:ext cx="7721280" cy="37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Acessar pelo site da Receita Federal &gt;receita.economia.gov.br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stomShape 1"/>
          <p:cNvSpPr/>
          <p:nvPr/>
        </p:nvSpPr>
        <p:spPr>
          <a:xfrm>
            <a:off x="3904560" y="365040"/>
            <a:ext cx="7849440" cy="69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67" name="Gráfico 10"/>
          <p:cNvGraphicFramePr/>
          <p:nvPr/>
        </p:nvGraphicFramePr>
        <p:xfrm>
          <a:off x="4601880" y="2967480"/>
          <a:ext cx="6972480" cy="339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8" name="CustomShape 2"/>
          <p:cNvSpPr/>
          <p:nvPr/>
        </p:nvSpPr>
        <p:spPr>
          <a:xfrm>
            <a:off x="2119680" y="5082120"/>
            <a:ext cx="8641080" cy="8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9" name="Imagem 68"/>
          <p:cNvPicPr/>
          <p:nvPr/>
        </p:nvPicPr>
        <p:blipFill>
          <a:blip r:embed="rId4"/>
          <a:stretch/>
        </p:blipFill>
        <p:spPr>
          <a:xfrm>
            <a:off x="1001520" y="1004760"/>
            <a:ext cx="10014120" cy="5186880"/>
          </a:xfrm>
          <a:prstGeom prst="rect">
            <a:avLst/>
          </a:prstGeom>
          <a:ln>
            <a:noFill/>
          </a:ln>
        </p:spPr>
      </p:pic>
      <p:sp>
        <p:nvSpPr>
          <p:cNvPr id="70" name="CustomShape 3"/>
          <p:cNvSpPr/>
          <p:nvPr/>
        </p:nvSpPr>
        <p:spPr>
          <a:xfrm>
            <a:off x="1008000" y="504000"/>
            <a:ext cx="403920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 página seguinte acessar o e-cac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3904560" y="365040"/>
            <a:ext cx="7849440" cy="69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4000" b="1" strike="noStrike" spc="-1">
                <a:solidFill>
                  <a:srgbClr val="203864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Acesso pelo e-CAC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72" name="Gráfico 10"/>
          <p:cNvGraphicFramePr/>
          <p:nvPr/>
        </p:nvGraphicFramePr>
        <p:xfrm>
          <a:off x="4601880" y="2967480"/>
          <a:ext cx="6972480" cy="339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3" name="Imagem 1"/>
          <p:cNvPicPr/>
          <p:nvPr/>
        </p:nvPicPr>
        <p:blipFill>
          <a:blip r:embed="rId4"/>
          <a:stretch/>
        </p:blipFill>
        <p:spPr>
          <a:xfrm>
            <a:off x="2119680" y="1289880"/>
            <a:ext cx="7093080" cy="3438360"/>
          </a:xfrm>
          <a:prstGeom prst="rect">
            <a:avLst/>
          </a:prstGeom>
          <a:ln>
            <a:noFill/>
          </a:ln>
        </p:spPr>
      </p:pic>
      <p:sp>
        <p:nvSpPr>
          <p:cNvPr id="74" name="CustomShape 2"/>
          <p:cNvSpPr/>
          <p:nvPr/>
        </p:nvSpPr>
        <p:spPr>
          <a:xfrm>
            <a:off x="2119680" y="5082120"/>
            <a:ext cx="8641080" cy="8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Observação: </a:t>
            </a: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 Grupo Transação foi incluído na parte de baixo da área do Assunto Pagamentos e Parcelamentos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17087</TotalTime>
  <Words>1029</Words>
  <Application>Microsoft Office PowerPoint</Application>
  <PresentationFormat>Widescreen</PresentationFormat>
  <Paragraphs>153</Paragraphs>
  <Slides>45</Slides>
  <Notes>45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6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</dc:title>
  <dc:subject/>
  <dc:creator>05153030890</dc:creator>
  <dc:description/>
  <cp:lastModifiedBy>Usuário desconhecido</cp:lastModifiedBy>
  <cp:revision>1714</cp:revision>
  <cp:lastPrinted>2020-04-17T12:23:24Z</cp:lastPrinted>
  <dcterms:created xsi:type="dcterms:W3CDTF">2012-12-03T13:10:41Z</dcterms:created>
  <dcterms:modified xsi:type="dcterms:W3CDTF">2020-10-09T13:56:50Z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39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39</vt:i4>
  </property>
</Properties>
</file>